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Go and get a potter's earthen bottle, and take of the ancients of the people, and of the ancients of the priest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Go and get a potter's earthen bottle, and take of the ancients of the people, and of the ancients of the priest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o forth unto the valley of the son of Hinnom, which is by the entry of the east gate, and proclaim there the words that I shall tell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o forth unto the valley of the son of Hinnom, which is by the entry of the east gate, and proclaim there the words that I shall tell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Hear all of you the word of the LORD, O kings of Judah, and inhabitants of Jerusalem; Thus says the LORD of hosts, the God of Israel; Behold, I will bring evil upon this place, the which whosoever hears, his ears shall ting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Hear all of you the word of the LORD, O kings of Judah, and inhabitants of Jerusalem; Thus says the LORD of hosts, the God of Israel; Behold, I will bring evil upon this place, the which whosoever hears, his ears shall ting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Hear all of you the word of the LORD, O kings of Judah, and inhabitants of Jerusalem; Thus says the LORD of hosts, the God of Israel; Behold, I will bring evil upon this place, the which whosoever hears, his ears shall ting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they have forsaken me, and have cut off this place, and have burned incense in it unto other gods, whom neither they nor their fathers have known, nor the kings of Judah, and have filled this place with the blood of innocent person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they have forsaken me, and have cut off this place, and have burned incense in it unto other gods, whom neither they nor their fathers have known, nor the kings of Judah, and have filled this place with the blood of innocent perso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they have forsaken me, and have cut off this place, and have burned incense in it unto other gods, whom neither they nor their fathers have known, nor the kings of Judah, and have filled this place with the blood of innocent pers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have built also the high places of Baal, to burn their sons with fire for burnt offerings unto Baal, which I commanded not, nor spoke it, neither came it into my mi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have built also the high places of Baal, to burn their sons with fire for burnt offerings unto Baal, which I commanded not, nor spoke it, neither came it into my mi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have built also the high places of Baal, to burn their sons with fire for burnt offerings unto Baal, which I commanded not, nor spoke it, neither came it into my mi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behold, the days come, says the LORD, that this place shall no more be called Tophet, nor The valley of the son of Hinnom, but The valley of slaught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behold, the days come, says the LORD, that this place shall no more be called Tophet, nor The valley of the son of Hinnom, but The valley of slaught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make void the counsel of Judah and Jerusalem in this place; and I will cause them to fall by the sword before their enemies, and by the hands of them that seek their lives: and their carcasses will I give to be food for the fowls of the heaven, and for the beasts of the ear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make void the counsel of Judah and Jerusalem in this place; and I will cause them to fall by the sword before their enemies, and by the hands of them that seek their lives: and their carcasses will I give to be food for the fowls of the heaven, and for the beasts of the ear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make void the counsel of Judah and Jerusalem in this place; and I will cause them to fall by the sword before their enemies, and by the hands of them that seek their lives: and their carcasses will I give to be food for the fowls of the heaven, and for the beasts of the ear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make void the counsel of Judah and Jerusalem in this place; and I will cause them to fall by the sword before their enemies, and by the hands of them that seek their lives: and their carcasses will I give to be food for the fowls of the heaven, and for the beasts of the ear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make this city desolate, and an hissing; every one that passes thereby shall be astonished and hiss because of all the plagues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make this city desolate, and an hissing; every one that passes thereby shall be astonished and hiss because of all the plagues thereof.]]></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cause them to eat the flesh of their sons and the flesh of their daughters, and they shall eat every one the flesh of his friend in the siege and strictness, wherewith their enemies, and they that seek their lives, shall straiten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cause them to eat the flesh of their sons and the flesh of their daughters, and they shall eat every one the flesh of his friend in the siege and strictness, wherewith their enemies, and they that seek their lives, shall straiten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cause them to eat the flesh of their sons and the flesh of their daughters, and they shall eat every one the flesh of his friend in the siege and strictness, wherewith their enemies, and they that seek their lives, shall straiten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cause them to eat the flesh of their sons and the flesh of their daughters, and they shall eat every one the flesh of his friend in the siege and strictness, wherewith their enemies, and they that seek their lives, shall straiten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hall you break the bottle in the sight of the men that go with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all say unto them, Thus says the LORD of hosts; Even so will I break this people and this city, as one breaks a potter's vessel, that cannot be made whole again: and they shall bury them in Tophet, till there be no place to bur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all say unto them, Thus says the LORD of hosts; Even so will I break this people and this city, as one breaks a potter's vessel, that cannot be made whole again: and they shall bury them in Tophet, till there be no place to bur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hall say unto them, Thus says the LORD of hosts; Even so will I break this people and this city, as one breaks a potter's vessel, that cannot be made whole again: and they shall bury them in Tophet, till there be no place to bur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will I do unto this place, says the LORD, and to the inhabitants thereof, and even make this city as Tophe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will I do unto this place, says the LORD, and to the inhabitants thereof, and even make this city as Tophe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houses of Jerusalem, and the houses of the kings of Judah, shall be defiled as the place of Tophet, because of all the houses upon whose roofs they have burned incense unto all the host of heaven, and have poured out drink offerings unto other god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houses of Jerusalem, and the houses of the kings of Judah, shall be defiled as the place of Tophet, because of all the houses upon whose roofs they have burned incense unto all the host of heaven, and have poured out drink offerings unto other god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houses of Jerusalem, and the houses of the kings of Judah, shall be defiled as the place of Tophet, because of all the houses upon whose roofs they have burned incense unto all the host of heaven, and have poured out drink offerings unto other god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came Jeremiah from Tophet, where the LORD had sent him to prophesy; and he stood in the court of the LORD's house; and said to all the peop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came Jeremiah from Tophet, where the LORD had sent him to prophesy; and he stood in the court of the LORD's house; and said to all the peop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of hosts, the God of Israel; Behold, I will bring upon this city and upon all her towns all the evil that I have pronounced against it, because they have hardened their necks, that they might not hear my wor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of hosts, the God of Israel; Behold, I will bring upon this city and upon all her towns all the evil that I have pronounced against it, because they have hardened their necks, that they might not hear my wor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of hosts, the God of Israel; Behold, I will bring upon this city and upon all her towns all the evil that I have pronounced against it, because they have hardened their necks, that they might not hear my wor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சொன்னது: நீ போய்க் குயவன் வேலையான ஒரு கலசத்தைக்கொண்டு, ஜனத்தின் மூப்ப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ன் மூப்பரிலும் சிலரை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ழக்கு வாசலுக்கு எதிரான இன்னோமுடைய குமாரனின் பள்ளத்தாக்கிலே புறப்பட்டுப்போய், நான் உ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 வார்த்தைகளை அங்கே பிரசித்த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அவர்களை நோக்கி: யூதாவின் ராஜாக்களே, எருசலேமின் குடிகளே, கர்த்தருடைய வார்த்தைகளை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தேவனாகிய சேனைளின் கர்த்தர் சொல்லுகிறார்: இதோ, நான் இந்த ஸ்தலத்தின்மேல் ஒரு பொல்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அதைக் கேட்கிற யாவருடைய காதுகளிலும் அது தொனித்துக்கொண்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என்னை விட்டுவிட்டு, இந்த ஸ்தலத்தை அந்நிய ஸ்தலமாக்கி, தாங்களும், தங்கள் பிதா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ன் ராஜாக்களும், அறியாதிருந்த அந்நிய தேவர்களுக்கு அதிலே தூபங்காட்டி, இந்த ஸ்தல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மில்லாதவர்களின் இரத்தத்தினாலே நிரப்பி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ங்கள் பிள்ளைகளைப் பாகாலுக்குத் தகனபலிகளாகத் தகனிக்கும்படி பாகாலின் மேடைகளைக் கட்டி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வரப்பண்ணுவேன்; இவைகளை நான் கற்பித்ததுமில்லை சொன்னதுமில்லை, இவைகள் என் இருத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றின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இதோ, நாட்கள்வரும், அப்பொழுது இந்த ஸ்தலம் தோப்பேத்தென்றும், இன்னோமுடைய குமார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ன்றும் இனிச் சொல்லப்படாமல், சங்காரப்பள்ளத்தாக்கென்று சொல்ல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நான் யூதாவுக்கும் எருசலேமுக்கும் கொண்டிருந்த ஆலோசனையை இந்த ஸ்தலத்திலே வெறுமை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த்துருக்களுக்கு முன்பாக அவர்களைப் பட்டயத்தினாலும், அவர்கள் பிராணனை வாங்கத்தேடுகிற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னாலும் விழப்பண்ணி, அவர்கள் பிரேதங்களை ஆகாயத்துப் பறவைகளுக்கும், பூமியின் மிருக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க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ந்த நகரத்தைப் பாழாக்கவும், கூச்சலிட்டு நிந்திக்கிற நிந்தையாகவும் வைப்பேன்; அதைக் கடந்துபோ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ம் பிரமித்து, அதின் எல்லா வாதைகளினிமித்தமும் ஈசலி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டைய சத்துருக்களும் அவர்கள் பிராணனை வாங்கத் தேடுகிறவர்களும், அவர்களை இறுகப்பிடிக்கப்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யிலும் இடுக்கத்திலும், நான் அவர்களைத் தங்கள் குமாரரின் மாம்சத்தையும் தங்கள் குமாரத்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யும் தின்னப்பண்ணுவேன்; அவனவன் தனக்கு அடுத்தவனுடைய மாம்சத்தைத் தின்பா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 நீ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ன்னோடேகூட வந்த மனுஷருடைய கண்களுக்கு முன்பாக அந்தக் கலசத்தை உ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நோக்கி: திரும்பச் செப்பனிடப்படக் கூடாத குயவனுடைய மண்பாண்டத்தை உடைத்துப்போட்டவண்ணமா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ஜனத்தையும் இந்த நகரத்தையும் உடைத்துப்போடுவேன்; புதைக்கிறதற்கு இடமில்லாததினால் தோப்பே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ங்களைப் புதைப்பார்களெ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விதமாக நான் இந்த ஸ்தலத்துக்கும் இதின் குடிகளுக்கும் செய்து, இந்த நகரத்தைத் தோப்பே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ந்த வீடுகளின்மேல் வானத்தின் சகல சேனைக்கும் தூபங்காட்டி அந்நியதேவர்களுக்குப் பானப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ர்களோ, அந்த வீடுகளாகிய எருசலேமின் வீடுகளும் யூதாவுடைய ராஜாவின் வீடுகளும் தோப்பேத்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ப்போல் தீட்டுப்பட்டவைகளாய் இருக்குமென்று கர்த்தர் சொல்லு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எரேமியா, கர்த்தர் தன்னைத் தீர்க்கதரிசனஞ்சொல்ல அனுப்பின தோப்பேத்திலிருத்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ன் பிராகாரத்திலே நின்றுகொண்டு, எல்லா ஜனங்களையும்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தோ, நீங்கள் என் வார்த்தைகளைக் கேளாதபடிக்கு உங்கள் கழுத்தைக் கடினப்படுத்தினபடியினால் நா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க்கு விரோதமாய்ச் சொன்ன எல்லாத் தீங்கையும் இதின்மேலும் இதற்கடுத்த பட்டணங்களி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என்று இஸ்ரவேலின் தேவனாகிய சேனைகளின்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9]]></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2026-09-16T23:57:52Z</dcterms:created>
  <dcterms:modified xsi:type="dcterms:W3CDTF">2026-09-16T23:57:52Z</dcterms:modified>
  <dc:title>எரேமியா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