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presProps" Target="presProps.xml"/>
  <Relationship Id="rId11" Type="http://schemas.openxmlformats.org/officeDocument/2006/relationships/viewProps" Target="viewProps.xml"/>
  <Relationship Id="rId1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77051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துவரை நடத்தி குறைவின்றி காத்து
மகிழ்வை தந்தீரே நன்றி ஐயா (2)
தண்ணீரை கடந்தேன் சோதனை ஜெயித்தேன்
மதிலை தாண்டினேன் உம் பலத்தால்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ன்றி நன்றி ஐயா
உம்மை உயர்த்திடுவேன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ஆபத்து நாளில் அனுகூலமான
துணையுமானீரே நன்றி ஐயா (2) --- நன்றி நன்றி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உம் கரம் நீட்டி ஆசீர்வதித்து
எல்லையை பெருக்கினீர் நன்றி ஐயா (2) --- நன்றி நன்றி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அபிஷேகம் தந்து வரங்களை ஈந்து
பயன்படச் செய்தீரே நன்றி ஐயா (2)  --- நன்றி நன்றி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கிருபைகள் தந்து ஊழியம் தந்து
உயர்த்தி வைத்தீரே நன்றி ஐயா (2) --- நன்றி நன்றி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8">
  <a:themeElements>
    <a:clrScheme name="Theme2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2026-10-23T11:17:19Z</dcterms:created>
  <dcterms:modified xsi:type="dcterms:W3CDTF">2026-10-23T11:17:19Z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