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மிஸ்பாவிலே இருக்கும் போது: நம்மில் ஒருவனும் தன் குமாரத்தியைப் பென்யமீனருக்கு விவாகம்பண்ணிக்கொடுப்பதில்லை என்று ஆணையிட்டி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ர் மிஸ்பாவிலே இருக்கும் போது: நம்மில் ஒருவனும் தன் குமாரத்தியைப் பென்யமீனருக்கு விவாகம்பண்ணிக்கொடுப்பதில்லை என்று ஆணையிட்டி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ஜனங்கள் தேவனுடைய வீட்டிற்குப் போய், அங்கே தேவசந்நிதியில் சாயங்காலமட்டும் இருந்து, சத்தமிட்டு, மிகவும் அழுத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ையால் ஜனங்கள் தேவனுடைய வீட்டிற்குப் போய், அங்கே தேவசந்நிதியில் சாயங்காலமட்டும் இருந்து, சத்தமிட்டு, மிகவும் அழுது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தேவனாகிய கர்த்தாவே, இன்று இஸ்ரவேலில் ஒரு கோத்திரம் குறைந்துபோகத்தக்கதாக இஸ்ரவேலில் இந்தக் காரியம் நேரிட்டது என்ன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ுநாளிலே, ஜனங்கள் காலமே எழுந்திருந்து, அங்கே ஒரு பலிபீடத்தைக் கட்டி, சர்வாங்க தகனபலிகளையும் சமாதான பலிகளையும் செலுத்தி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ுநாளிலே, ஜனங்கள் காலமே எழுந்திருந்து, அங்கே ஒரு பலிபீடத்தைக் கட்டி, சர்வாங்க தகனபலிகளையும் சமாதான பலிகளையும் செலுத்த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ந்நிதியில் மிஸ்பாவுக்கு வராதவன் நிச்சயமாய்க் கொலை செய்யப்படக்கடவன் என்று அவர்கள் பெரிய ஆணையிட்டிருந்தபடியால், இஸ்ரவேல் புத்திரர்: கர்த்தருடைய சந்நிதியில் சபைகூடினபோது, இஸ்ரவேலுடைய எல்லாக் கோத்திரங்களிலுமிருந்து வராதே போனவர்கள் யார் என்று விசார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ந்நிதியில் மிஸ்பாவுக்கு வராதவன் நிச்சயமாய்க் கொலை செய்யப்படக்கடவன் என்று அவர்கள் பெரிய ஆணையிட்டிருந்தபடியால், இஸ்ரவேல் புத்திரர்: கர்த்தருடைய சந்நிதியில் சபைகூடினபோது, இஸ்ரவேலுடைய எல்லாக் கோத்திரங்களிலுமிருந்து வராதே போனவர்கள் யார் என்று விசார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ந்நிதியில் மிஸ்பாவுக்கு வராதவன் நிச்சயமாய்க் கொலை செய்யப்படக்கடவன் என்று அவர்கள் பெரிய ஆணையிட்டிருந்தபடியால், இஸ்ரவேல் புத்திரர்: கர்த்தருடைய சந்நிதியில் சபைகூடினபோது, இஸ்ரவேலுடைய எல்லாக் கோத்திரங்களிலுமிருந்து வராதே போனவர்கள் யார் என்று விசார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 தங்கள் சகோதரராகிய பென்யமீனரை நினைத்து, மனஸ்தாபப்பட்டு: இன்று இஸ்ரவேலில் ஒரு கோத்திரம் அறுப்புண்டுபோயிற்ற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ஸ்ரவேல் புத்திரர் தங்கள் சகோதரராகிய பென்யமீனரை நினைத்து, மனஸ்தாபப்பட்டு: இன்று இஸ்ரவேலில் ஒரு கோத்திரம் அறுப்புண்டுபோயிற்ற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ீந்திருப்பவர்களுக்கு மனைவிகள் கிடைக்கும்படி நாம் அவர்களுக்காக என்னசெய்யலாம்? நம்முடைய குமாரத்திகளில் ஒருத்தியையும் அவர்களுக்குக் கொடுப்பதில்லை என்று நாம் கர்த்தர் மேல் ஆணையிட்டுக்கொண்டோம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ீந்திருப்பவர்களுக்கு மனைவிகள் கிடைக்கும்படி நாம் அவர்களுக்காக என்னசெய்யலாம்? நம்முடைய குமாரத்திகளில் ஒருத்தியையும் அவர்களுக்குக் கொடுப்பதில்லை என்று நாம் கர்த்தர் மேல் ஆணையிட்டுக்கொண்டோம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கோத்திரங்களில் மிஸ்பாவிலே கர்த்தருடைய சந்நிதியில் வராதேபோன யாதொருவர் உண்டோ என்று விசாரித்தார்கள்; அப்பொழுது கீலேயாத்திலுள்ள யாபேசின் மனுஷரில் ஒருவரும் பாளயத்தில் சபைகூடினபோது வர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ின் கோத்திரங்களில் மிஸ்பாவிலே கர்த்தருடைய சந்நிதியில் வராதேபோன யாதொருவர் உண்டோ என்று விசாரித்தார்கள்; அப்பொழுது கீலேயாத்திலுள்ள யாபேசின் மனுஷரில் ஒருவரும் பாளயத்தில் சபைகூடினபோது வரவ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இலக்கம்பார்க்கப்பட்ட போது, கீலேயாத்திலிருக்கிற யாபேசின் குடிகளில் அங்கே ஒருவரும் இருந்த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இலக்கம்பார்க்கப்பட்ட போது, கீலேயாத்திலிருக்கிற யாபேசின் குடிகளில் அங்கே ஒருவரும் இருந்த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சபையார் பலவான்களில் பன்னீராயிரம்பேரை அங்கே அழைத்து: நீங்கள் போய், கீலேயாத்திலுள்ள யாபேசின் குடிகளை ஸ்திரீகளோடும் பிள்ளைகளோடும் பட்டயக்கருக்கினால் வெட்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டனே சபையார் பலவான்களில் பன்னீராயிரம்பேரை அங்கே அழைத்து: நீங்கள் போய், கீலேயாத்திலுள்ள யாபேசின் குடிகளை ஸ்திரீகளோடும் பிள்ளைகளோடும் பட்டயக்கருக்கினால் வெட்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ஆண்பிள்ளைகளையும், புருஷரை அறிந்த சகல பெண்பிள்ளைகளையும் சங்கரிக்கடவீர்கள் என்று அவர்களுக்குக் கட்டளையிட்டு அனுப்ப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ல ஆண்பிள்ளைகளையும், புருஷரை அறிந்த சகல பெண்பிள்ளைகளையும் சங்கரிக்கடவீர்கள் என்று அவர்களுக்குக் கட்டளையிட்டு அனுப்ப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கீலேயாத்திலுள்ள யாபேசின் குடிகளிடத்திலே புருஷரை அறியாத நானூறு கன்னிப்பெண்களைக் கண்டு பிடித்து, அவர்களைக் கானான்தேசமான சீலோவிலிருக்கிற பாளயத்திற்குக் கொண்டுவ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்கள் கீலேயாத்திலுள்ள யாபேசின் குடிகளிடத்திலே புருஷரை அறியாத நானூறு கன்னிப்பெண்களைக் கண்டு பிடித்து, அவர்களைக் கானான்தேசமான சீலோவிலிருக்கிற பாளயத்திற்குக் கொண்டுவ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ரிம்மோன் கன்மலையிலிருக்கிற பென்யமீன் புத்திரரோடே பேசவும், அவர்களுக்குச் சமாதானம் கூறவும், சபையார் எல்லாரும் மனுஷரை அனுப்ப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ரிம்மோன் கன்மலையிலிருக்கிற பென்யமீன் புத்திரரோடே பேசவும், அவர்களுக்குச் சமாதானம் கூறவும், சபையார் எல்லாரும் மனுஷரை அனுப்ப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க்காலத்தில் பென்யமீனர் திரும்ப வந்தார்கள்; கீலேயாத்திலிருக்கிற யாபேசின் ஸ்திரீகளில் உயிரோடே வைத்த பெண்களை அவர்களுக்குக் கொடுத்தார்கள்; அப்படிச் செய்தும் அவர்கள் தொகைக்குக் காணாத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அக்காலத்தில் பென்யமீனர் திரும்ப வந்தார்கள்; கீலேயாத்திலிருக்கிற யாபேசின் ஸ்திரீகளில் உயிரோடே வைத்த பெண்களை அவர்களுக்குக் கொடுத்தார்கள்; அப்படிச் செய்தும் அவர்கள் தொகைக்குக் காணாத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கோத்திரங்களிலே கர்த்தர் ஒரு பிளப்பை உண்டாக்கினார் என்று ஜனங்கள் பென்யமீனருக்காக மனஸ்தாபப்ப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கோத்திரங்களிலே கர்த்தர் ஒரு பிளப்பை உண்டாக்கினார் என்று ஜனங்கள் பென்யமீனருக்காக மனஸ்தாபப்ப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கோத்திர ஸ்திரீகள் அழிந்தபடியினாலே, மீதியான மற்றப்பேர்களுக்கும் மனைவிகள் கிடைக்கும்படி என்னசெய்யலாம் என்று சபையின் மூப்பரானவர்கள் கேட்ட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கோத்திர ஸ்திரீகள் அழிந்தபடியினாலே, மீதியான மற்றப்பேர்களுக்கும் மனைவிகள் கிடைக்கும்படி என்னசெய்யலாம் என்று சபையின் மூப்பரானவர்கள் கேட்ட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ல் ஒரு கோத்திரம் நிர்மூலமாகாதபடிக்கு, தப்பினவர்களுடைய சுதந்தரம் பென்யமீனுக்கு இருக்கவேண்டுமே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ஸ்ரவேலில் ஒரு கோத்திரம் நிர்மூலமாகாதபடிக்கு, தப்பினவர்களுடைய சுதந்தரம் பென்யமீனுக்கு இருக்கவேண்டுமே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 நம்முடைய குமாரத்திகளில் அவர்களுக்குப் பெண்கொடுக்கக் கூடாது; பென்யமீனருக்குப் பெண்கொடுக்கிறவன் சபிக்கப்பட்டவன் என்று, இஸ்ரவேல் புத்திரர் ஆணையிட்டார்களே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மோ நம்முடைய குமாரத்திகளில் அவர்களுக்குப் பெண்கொடுக்கக் கூடாது; பென்யமீனருக்குப் பெண்கொடுக்கிறவன் சபிக்கப்பட்டவன் என்று, இஸ்ரவேல் புத்திரர் ஆணையிட்டார்களே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, இதோ, பெத்தேலுக்கு வடக்கே பெத்தேலிலிருந்து சீகேமுக்குப் போகிற பாதைக்கு கிழக்காகவும் லிபோனாவுக்குத் தெற்காகவும் இருக்கிற சீலோவிலே வருஷந்தோறும் கர்த்தருக்குப் பண்டிகை கொண்டாடப்படுகிறதே என்று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னும், இதோ, பெத்தேலுக்கு வடக்கே பெத்தேலிலிருந்து சீகேமுக்குப் போகிற பாதைக்கு கிழக்காகவும் லிபோனாவுக்குத் தெற்காகவும் இருக்கிற சீலோவிலே வருஷந்தோறும் கர்த்தருக்குப் பண்டிகை கொண்டாடப்படுகிறதே என்று சொல்ல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ென்யமீன் புத்திரரை நோக்கி: நீங்கள் போய், திராட்சத்தோட்டங்களிலே பதிவிருந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ீலோவின் குமாரத்திகள் கீதவாத்தியத்தோடே நடனம்பண்ணுகிறவர்களாய்ப் புறப்பட்டு வருகிறதை நீங்கள் காணும்போது, திராட்சத்தோட்டங்களிலிருந்து புறப்பட்டு, உங்களில் அவரவர் சீலோவின் குமாரத்திகளில், ஒவ்வொரு பெண்ணைப் பிடித்துப் பென்யமீன் தேசத்திற்குக் கொண்டுபோ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ீலோவின் குமாரத்திகள் கீதவாத்தியத்தோடே நடனம்பண்ணுகிறவர்களாய்ப் புறப்பட்டு வருகிறதை நீங்கள் காணும்போது, திராட்சத்தோட்டங்களிலிருந்து புறப்பட்டு, உங்களில் அவரவர் சீலோவின் குமாரத்திகளில், ஒவ்வொரு பெண்ணைப் பிடித்துப் பென்யமீன் தேசத்திற்குக் கொண்டுபோங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தகப்பன்மாராகிலும், சகோதரராகிலும் எங்களிடத்தில் முறையிட வரும்போது, நாங்கள் அவர்களை நோக்கி: எங்கள் நிமித்தம் அவர்களுக்குத் தயவுசெய்யுங்கள்; நாங்கள் யுத்தம்பண்ணி, அவனவனுக்கு மனைவியை வாங்கிகொடுக்கவில்லை; உங்கள்மேல் குற்றமுண்டாக இப்போது நீங்கள் அவர்களுக்கு மனைவிகளைக் கொடுக்கவும் இல்லை என்போம் என்று சொன்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ன்யமீன் புத்திரர் அப்படியே செய்து, நடனம்பண்ணுகிறவர்களிலே தங்கள் தொகைக்குச் சரியான பெண்களை மனைவிகளாகப் பிடித்துக்கொண்டு, தங்கள் சுதந்தரத்திற்குத் திரும்பிப்போய், பட்டணங்களைப் புதுப்பித்துக் கட்டி, அவைகளில் குடியிரு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ன்யமீன் புத்திரர் அப்படியே செய்து, நடனம்பண்ணுகிறவர்களிலே தங்கள் தொகைக்குச் சரியான பெண்களை மனைவிகளாகப் பிடித்துக்கொண்டு, தங்கள் சுதந்தரத்திற்குத் திரும்பிப்போய், பட்டணங்களைப் புதுப்பித்துக் கட்டி, அவைகளில் குடிய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ென்யமீன் புத்திரர் அப்படியே செய்து, நடனம்பண்ணுகிறவர்களிலே தங்கள் தொகைக்குச் சரியான பெண்களை மனைவிகளாகப் பிடித்துக்கொண்டு, தங்கள் சுதந்தரத்திற்குத் திரும்பிப்போய், பட்டணங்களைப் புதுப்பித்துக் கட்டி, அவைகளில் குடியி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் புத்திரரும் அக்காலத்திலே அவ்விடம் விட்டு அவரவர் தங்கள் கோத்திரத்துக்கும் தங்கள் குடும்பத்துக்கும் போய், அவரவர் தங்கள் சுதந்தரத்தில் சேர்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ாட்களிலே இஸ்ரவேலில் ராஜா இல்லை; அவனவன் தன்தன் பார்வைக்குச் சரிப்போனபடி செய்துவ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્રાએલીઓએ મિસ્પાહમાં પ્રતિજ્ઞા લીધી કે; તેઓમાંથી કોઈ પણ પોતાની પુત્રી બિન્યામીની કુળસમૂહ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ણાવશ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વે ઈસ્રાએલીઓ બેથેલમાં સાથે મળ્યા અને દેવ સમક્ષ, સાંજ સુધી મોટેથી રડ્યા, અને મોટા સાદે કહ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ઓ ઈસ્રાએલના દેવ યહોવા, આજે ઈસ્રાએલના પોતાના એક કુળસમૂહને ખોવાનું શાથી થય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બીજે દિવસે તેઓ સવારમાં વહેલા ઊઠ્યા અને ત્યાં એક વેદી બાંધી, દહનાર્પણ અને શાંત્યર્પણ તેના પર અર્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તેમણે એકબીજાની તપાસ કરી અને પૂછયું, “ઈસ્રાએલના બધા કુળસમૂહોમાંથી યહોવાની સમક્ષ કયું કુળસમૂ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જર નથી? કારણ તેમણે મિસ્પાહમાં વચન આપ્યું હતું કે જે કોઈ પણ ઈસ્રાએલી યહોવાની સમક્ષ હાજર નહિ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વધ 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ોતાના ભાઈ બિન્યામીન કુળને ગુમાંવ્યાને લીધે સમગ્ર ઈસ્રાએલી પ્રજા ઊડું દુઃખ અનુભવતી હતી. તેઓ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ને કહેતા હતાં, સર્વનાશ થઈ ગયો, “આજે ઈસ્રાએલમાંથી એક કુળસમૂહ ભૂસાઈ ગ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તેઓ વિચાર કરવા લાગ્યા કે, હવે જે બચ્ચા છે તેઓને માંટે પત્નીઓ મેળવવા આપણે શું કરીશું?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ી સાક્ષીએ આપણે વચન આપ્યું છે કે, અમે અમાંરી પુત્રીઓ તેમને પણાવીશું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તેઓએ કહ્યું, “ઈસ્રાએલના સર્વ કુળસમૂહોમાંથી કોણ મિસ્પાહમાં યહોવા સમક્ષ આવ્યું નહોતું?” પછ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જાણ થઈ યાબેશ ગિલયાદથી છાવણી પર અને મિસ્પાહની સભામાં કોઈ આવ્યું 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ઓએ લોકોની ગણતરી કરી તો તેમને ખબર પડી કે યાબેશ-ગિલયાદથી કોઈ સભામાં ભાગ લેવા છાવણીમાં આવ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આથી સભાએ પોતાના ઉત્તમ સૈનિકોમાંથી 12,000 ને યાબેશ-ગિલયાદના લોકોનો સ્ત્રીઓ અને બાળકોનો નાશ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મોકલ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હુકમ કર્યો, “તમાંરે આમ કરવું જોઈએ; દરેક પુરુષ અને દરેક સ્ત્રી જેણે પણ પુરુષનો અનુભવ ક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તે સૌને માંરી નાખો પરંતુ કુંવારી સ્ત્રીઓને માંર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ઓને યાબેશ-ગિલયાદમાંથી 400 કુંવારી કન્યાઓ મળી, જેઓએ પુરુષ સાથે સંબંધ રાખ્યો નહોતો. અન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નાનમાં શીલોહની છાવણીમાં લઈ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 પછી સભાના સમગ્ર લોકોએ બિન્યામીનના કુળસમૂહ જેઓ રિમ્મોનના કિલ્લા પર હતાં ત્યાં સંદેશવાહક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િ કરવા મોક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બિન્યામીનના કુળસમૂહ તે વખતે પાછા ફર્યા તેમને યાબેશ-ગિલયાદની જે સ્ત્રીઓને ઈસ્રાએલીઓએ 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ી હતી તે આપવામાં આવી, પણ તે સર્વ માંટે પત્નીઓ પૂરતા પ્રમાંણમાં ન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લોકો હજી બિન્યામીનીઓના કુળસમૂહ માંટે દુઃખી હતાં, કારણ કે યહોવાએ લગભગ ઈસ્રાએલીઓના આખા કુળસમહૂ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ંગાળ પાડયુ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ઈસ્રાએલના વડીલોએ ચર્ચા કરી. “બાકીના બિન્યામીનીઓને માંટે પત્ની મેળવવા આપણે શું કરીશ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િન્યામીનીઓની બધી સ્ત્રીઓને તો માંરી નાખવામાં આ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ઓ માંટે પત્નીઓ લાવવાનો કોઈક રસ્તો હોવો જોઈએ. ઈસ્રાએલી બિન્યામીનીઓનો વંશવેલો તો ચાલુ રાખ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ઈસ્રાએલની એક જાતિને ભૂંસાઈ જવા દેવાની નહોતી. પણ અમે અમાંરી પુત્રીઓ તેમને પરણાવી શકીએ તેમ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કે અમે પ્રતિજ્ઞા લીધી હતી: ‘જે કોઈ બિન્યામીનીઓને પુત્રી આપશે તેઓ શાપિત થ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ેઓએ કહ્યું, “જુઓ, યહોવા માંટે બેથેલથી શખેમ જવાના મુખ્ય રસ્તાની પૂર્વ તરફ અને બેથેલની ઉપર તરફ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માં અને દક્ષિણ લબોનાહમાં વાર્ષિક ધાર્મિક ઉત્સવ રાખવામાં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થી તેમણે બિન્યામીનીઓને કહ્યું, “જાઓ, જઈને દ્રાક્ષની વાડીઓમાં લાગ જોતા છુપાઈ રહે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શીલોહની કન્યાઓ નૃત્ય કરવા માંટે બહાર આવે ત્યારે ત્યાં ધસી જઈને તેઓને પકડી લેજો અને તમાંરી પત્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વાને માંટે તમાંરી સાથે તમાંરી ઘેર લઈ જ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જો તેમના પિતા કે ભાઈ અમાંરી આગળ ફરિયાદ કરે તો અમે તેમને કહેશું, ‘મહેરબાની કરીને, તેમને આ સ્ત્રી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વા દો. કારણકે, અમે યાબેશ ગિલયાદના યુદ્ધમાં તેઓ માંટે પૂરતા પ્રમાંણમાં સ્ત્રીઓ લીધી નથી; અન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ંરી પુત્રીઓ તેમને આપી નથી એટલે તમાંરે માંથે દોષ નહિ આવ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બિન્યામીનીઓના કુળસમૂહે તે પ્રમાંણે કર્યુ: જ્યારે કન્યાઓ નૃત્ય કરતી હતી ત્યારે પ્રત્યેક વ્યક્તિ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કન્યા પસંદ કરી લીધી અને તેને તેઓના દેશમાં લઈ ગયા. તેમણે પોતાના નગરોનું પુનઃનિર્માંણ કર્યુ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ં વસવાટ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ઈસ્રાએલીઓ પણ શીલોહથી પોતપોતાના કુળસમૂહ અને કુટુંબ પ્રમાંણે પોતપોતાના વતનમાં પાછા ફ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એ વખતે ઈસ્રાએલમાં કોઈ રાજા નહોતો અને પ્રત્યેક વ્યક્તિ પોતાને મન ફાવે તે રીતે વર્તતો હતો. 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2026-10-20T02:24:55Z</dcterms:created>
  <dcterms:modified xsi:type="dcterms:W3CDTF">2026-10-20T02:24:55Z</dcterms:modified>
  <dc:title>ન્યાયાધીશો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