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presProps" Target="presProps.xml"/>
  <Relationship Id="rId56" Type="http://schemas.openxmlformats.org/officeDocument/2006/relationships/viewProps" Target="viewProps.xml"/>
  <Relationship Id="rId5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விதையடிக்கப்பட்டவனும், கோசமாறுபட்டவனும் கர்த்தருடைய சபைக்கு உட்படலாகா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விதையடிக்கப்பட்டவனும், கோசமாறுபட்டவனும் கர்த்தருடைய சபைக்கு உட்படலாகா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ேசிப்பிள்ளையும் கர்த்தருடைய சபைக்கு உட்படலாகாது; அவனுக்குப் பத்தாம் தலைமுறையானவனும் கர்த்தருடைய சபைக்கு உட்படலாகா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ேசிப்பிள்ளையும் கர்த்தருடைய சபைக்கு உட்படலாகாது; அவனுக்குப் பத்தாம் தலைமுறையானவனும் கர்த்தருடைய சபைக்கு உட்படலாகா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ேசிப்பிள்ளையும் கர்த்தருடைய சபைக்கு உட்படலாகாது; அவனுக்குப் பத்தாம் தலைமுறையானவனும் கர்த்தருடைய சபைக்கு உட்படலாகா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ம்மோனியனும் மோவாபியனும் கர்த்தருடைய சபைக்கு உட்படலாகாது; பத்தாம் தலைமுறையிலும் என்றைக்கும் அவர்கள் கர்த்தருடைய சபைக்கு உட்படலாகா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ம்மோனியனும் மோவாபியனும் கர்த்தருடைய சபைக்கு உட்படலாகாது; பத்தாம் தலைமுறையிலும் என்றைக்கும் அவர்கள் கர்த்தருடைய சபைக்கு உட்படலாகா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் எகிப்திலிருந்து புறப்பட்டுவருகிற வழியிலே, அவர்கள் அப்பத்தோடும் தண்ணீரோடும் உங்களுக்கு எதிர்கொண்டு வராததினிமித்தமும், உன்னைச் சபிக்கும்படியாய் மெசொப்பொத்தாமியாவின் ஊராகிய பேத்தோரிலிருந்த பேயோரின் குமாரன் பிலேயாமுக்குக் கூலிபேசி அவனை அழைப்பித்ததினிமித்தமும் இப்படிச் செய்யவேண்ட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் எகிப்திலிருந்து புறப்பட்டுவருகிற வழியிலே, அவர்கள் அப்பத்தோடும் தண்ணீரோடும் உங்களுக்கு எதிர்கொண்டு வராததினிமித்தமும், உன்னைச் சபிக்கும்படியாய் மெசொப்பொத்தாமியாவின் ஊராகிய பேத்தோரிலிருந்த பேயோரின் குமாரன் பிலேயாமுக்குக் கூலிபேசி அவனை அழைப்பித்ததினிமித்தமும் இப்படிச் செய்யவேண்ட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் எகிப்திலிருந்து புறப்பட்டுவருகிற வழியிலே, அவர்கள் அப்பத்தோடும் தண்ணீரோடும் உங்களுக்கு எதிர்கொண்டு வராததினிமித்தமும், உன்னைச் சபிக்கும்படியாய் மெசொப்பொத்தாமியாவின் ஊராகிய பேத்தோரிலிருந்த பேயோரின் குமாரன் பிலேயாமுக்குக் கூலிபேசி அவனை அழைப்பித்ததினிமித்தமும் இப்படிச் செய்யவேண்ட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 தேவனாகிய கர்த்தர் பிலேயாமுக்குச் செவிகொடுக்கச் சித்தமில்லாமல், உன் தேவனாகிய கர்த்தர் உன்மேல் அன்புகூர்ந்தபடியினால், உன் தேவனாகிய கர்த்தர் அந்தச் சாபத்தை உனக்கு ஆசீர்வாதமாக மாறப்பண்ணின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 தேவனாகிய கர்த்தர் பிலேயாமுக்குச் செவிகொடுக்கச் சித்தமில்லாமல், உன் தேவனாகிய கர்த்தர் உன்மேல் அன்புகூர்ந்தபடியினால், உன் தேவனாகிய கர்த்தர் அந்தச் சாபத்தை உனக்கு ஆசீர்வாதமாக மாறப்பண்ணின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 உன் ஆயுள்நாட்களுள்ளளவும் ஒருக்காலும் அவர்கள் சமாதானத்தையும் நன்மையையும் தேடாதே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 உன் ஆயுள்நாட்களுள்ளளவும் ஒருக்காலும் அவர்கள் சமாதானத்தையும் நன்மையையும் தேடாதே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ஏதோமியனை அருவருக்காயாக, அவன் உன் சகோதரன்; எகிப்தியனை அருவருக்காயாக, அவன் தேசத்திலே பரதேசியாயிருந்தாய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ஏதோமியனை அருவருக்காயாக, அவன் உன் சகோதரன்; எகிப்தியனை அருவருக்காயாக, அவன் தேசத்திலே பரதேசியாயிருந்தாய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ூன்றாம் தலைமுறையில் அவர்களுக்குப் பிறந்த பிள்ளைகள் கர்த்தருடைய சபைக்கு உட்படலா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ூன்றாம் தலைமுறையில் அவர்களுக்குப் பிறந்த பிள்ளைகள் கர்த்தருடைய சபைக்கு உட்படலா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 படையெடுத்து உன் சத்துருக்களுக்கு விரோதமாய்ப் புறப்படும்போது, தீதான காரியங்கள் எல்லாவற்றிற்கும் விலகியிருப்பாயாக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 படையெடுத்து உன் சத்துருக்களுக்கு விரோதமாய்ப் புறப்படும்போது, தீதான காரியங்கள் எல்லாவற்றிற்கும் விலகியிருப்பாயாக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ராக்காலத்தில் சம்பவித்த தீட்டினாலே அசுத்தமாயிருக்கிற ஒருவன் உங்களிலிருந்தால், அவன் பாளயத்திற்கு வெளியே போய், பாளயத்திற்குள் வராமல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ராக்காலத்தில் சம்பவித்த தீட்டினாலே அசுத்தமாயிருக்கிற ஒருவன் உங்களிலிருந்தால், அவன் பாளயத்திற்கு வெளியே போய், பாளயத்திற்குள் வராமல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ாயங்காலத்திலே ஜலத்தில் ஸ்நானம்பண்ணி, சூரியன் அஸ்தமிக்கும்போது பாளயத்திற்குள் வரக்கடவ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 வெளிக்குப் போயிருக்கத்தக்க இடம் பாளயத்திற்குப் புறம்பே இருக்கவேண்ட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ஆயுதங்களோடே ஒரு சிறுகோலும் உன்னிடத்தில் இருக்கக்கடவது; நீ மலஜலாதிக்குப் போகும்போது, அதனால் மண்ணைத் தோண்டி, மலஜலாதிக்கிருந்து, உன்னிலிருந்து கழிந்துபோனதை மூடிப்போடக்கடவாய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தேவனாகிய கர்த்தர் உன்னை இரட்சிக்கவும், உன் சத்துருக்களை உனக்கு ஒப்புக்கொடுக்கவும், உன் பாளயத்திற்குள்ளே உலாவிக்கொண்டிருக்கிறார்; ஆகையால், அவர் உன்னிடத்தில் அசுசியான காரியத்தைக் கண்டு, உன்னைவிட்டுப் போகாதபடிக்கு, உன் பாளயம் சுத்தமயிருக்கக்கடவ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தேவனாகிய கர்த்தர் உன்னை இரட்சிக்கவும், உன் சத்துருக்களை உனக்கு ஒப்புக்கொடுக்கவும், உன் பாளயத்திற்குள்ளே உலாவிக்கொண்டிருக்கிறார்; ஆகையால், அவர் உன்னிடத்தில் அசுசியான காரியத்தைக் கண்டு, உன்னைவிட்டுப் போகாதபடிக்கு, உன் பாளயம் சுத்தமயிருக்கக்கடவ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தேவனாகிய கர்த்தர் உன்னை இரட்சிக்கவும், உன் சத்துருக்களை உனக்கு ஒப்புக்கொடுக்கவும், உன் பாளயத்திற்குள்ளே உலாவிக்கொண்டிருக்கிறார்; ஆகையால், அவர் உன்னிடத்தில் அசுசியான காரியத்தைக் கண்டு, உன்னைவிட்டுப் போகாதபடிக்கு, உன் பாளயம் சுத்தமயிருக்கக்கடவ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ன் எஜமானுக்குத் தப்பி உன்னிடத்தில் வந்த வேலைக்காரனை அவனுடைய எஜமான் கையில் ஒப்புக்கொடாயாக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ன் எஜமானுக்குத் தப்பி உன்னிடத்தில் வந்த வேலைக்காரனை அவனுடைய எஜமான் கையில் ஒப்புக்கொடாயாக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உனக்கு இருக்கிற உன் வாசல்கள் ஒன்றிலே தனக்குச் சம்மதியான இடத்தைத் தெரிந்துகொண்டு, அதிலே உன்னுடனே இருப்பானாக; அவனை ஒடுக்கவேண்டா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நியன் கையில் நீ வட்டிவாங்கலாம்; நீ சுதந்தரிக்கப்போகிற தேசத்தில் உன் தேவனாகிய கர்த்தர் நீ கையிடும்வேலையிலெல்லாம் உன்னை ஆசீர்வதிக்கும்படி உன் சகோதரன் கையிலே வட்டிவாங்காயாக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நியன் கையில் நீ வட்டிவாங்கலாம்; நீ சுதந்தரிக்கப்போகிற தேசத்தில் உன் தேவனாகிய கர்த்தர் நீ கையிடும்வேலையிலெல்லாம் உன்னை ஆசீர்வதிக்கும்படி உன் சகோதரன் கையிலே வட்டிவாங்காயாக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நியன் கையில் நீ வட்டிவாங்கலாம்; நீ சுதந்தரிக்கப்போகிற தேசத்தில் உன் தேவனாகிய கர்த்தர் நீ கையிடும்வேலையிலெல்லாம் உன்னை ஆசீர்வதிக்கும்படி உன் சகோதரன் கையிலே வட்டிவாங்காயாக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ின் குமாரத்திகளில் ஒருத்தியும் வேசியாயிருக்கக் கூடாது; இஸ்ரவேலின் குமாரரில் ஒருவனும் ஆண்புணர்ச்சிக்காரனாயிருக்கக் கூடா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ேசிப்பணயத்தையும், நாயின் கிரயத்தையும் எந்தப் பொருத்தனையினாலாகிலும் உன் தேவனாகிய கர்த்தரின் ஆலயத்திலே கொண்டுவராயாக; அவைகள் இரண்டும் உன் தேவனாகிய கர்த்தருக்கு அருவருப்பானவை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ேசிப்பணயத்தையும், நாயின் கிரயத்தையும் எந்தப் பொருத்தனையினாலாகிலும் உன் தேவனாகிய கர்த்தரின் ஆலயத்திலே கொண்டுவராயாக; அவைகள் இரண்டும் உன் தேவனாகிய கர்த்தருக்கு அருவருப்பானவை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ேசிப்பணயத்தையும், நாயின் கிரயத்தையும் எந்தப் பொருத்தனையினாலாகிலும் உன் தேவனாகிய கர்த்தரின் ஆலயத்திலே கொண்டுவராயாக; அவைகள் இரண்டும் உன் தேவனாகிய கர்த்தருக்கு அருவருப்பானவை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உன் தேவனாகிய கர்த்தருக்குப் பொருத்தனை பண்ணியிருந்தால், அதைச் செலுத்தத் தாமதஞ்செய்யாதே; உன் தேவனாகிய கர்த்தர் அதை நிச்சயமாய் உன் கையில் கேட்பார்; அது உனக்குப் பாவமாக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உன் தேவனாகிய கர்த்தருக்குப் பொருத்தனை பண்ணியிருந்தால், அதைச் செலுத்தத் தாமதஞ்செய்யாதே; உன் தேவனாகிய கர்த்தர் அதை நிச்சயமாய் உன் கையில் கேட்பார்; அது உனக்குப் பாவமாக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டனாகக் கொடுக்கிற பணத்துக்கும் ஆகாரத்துக்கும், கடனாகக் கொடுக்கிறவேறே எந்தப் பொருளுக்கும், உன் சகோதரன் கையில் வட்டி வாங்காயாக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டனாகக் கொடுக்கிற பணத்துக்கும் ஆகாரத்துக்கும், கடனாகக் கொடுக்கிறவேறே எந்தப் பொருளுக்கும், உன் சகோதரன் கையில் வட்டி வாங்காயாக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 பொருத்தனைபண்ணாதிருந்தால், உன்மேல் பாவம் இல்லை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 பொருத்தனைபண்ணாதிருந்தால், உன்மேல் பாவம் இல்லை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 வாயினால் சொன்னதை நிறைவேற்றவேண்டும்; உன் தேவனாகிய கர்த்தருக்கு உன் வாயினால் நீ பொருத்தனைபண்ணிச் சொன்ன உற்சாகபலியைச் செலுத்தித் தீர்ப்பாயாக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 வாயினால் சொன்னதை நிறைவேற்றவேண்டும்; உன் தேவனாகிய கர்த்தருக்கு உன் வாயினால் நீ பொருத்தனைபண்ணிச் சொன்ன உற்சாகபலியைச் செலுத்தித் தீர்ப்பாயாக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 வாயினால் சொன்னதை நிறைவேற்றவேண்டும்; உன் தேவனாகிய கர்த்தருக்கு உன் வாயினால் நீ பொருத்தனைபண்ணிச் சொன்ன உற்சாகபலியைச் செலுத்தித் தீர்ப்பாயாக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 பிறனுடைய திராட்சத்தோட்டத்தில் பிரவேசித்தால், உன் ஆசைதீர திராட்சப்பழங்களைத் திர்ப்தியாகப் புசிக்கலாம்; உன் கூடையிலே ஒன்றும் எடுத்துக்கொண்டு போகக் கூடா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 பிறனுடைய திராட்சத்தோட்டத்தில் பிரவேசித்தால், உன் ஆசைதீர திராட்சப்பழங்களைத் திர்ப்தியாகப் புசிக்கலாம்; உன் கூடையிலே ஒன்றும் எடுத்துக்கொண்டு போகக் கூடா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றனுடைய விளைச்சலில் பிரவேசித்தால், உன் கையினால் கதிர்களைக் கொய்யலாம்; நீ அந்த விளைச்சலில் அரிவாளை இடலாகா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றனுடைய விளைச்சலில் பிரவேசித்தால், உன் கையினால் கதிர்களைக் கொய்யலாம்; நீ அந்த விளைச்சலில் அரிவாளை இடலாகா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90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“য়ে লোকরা অণ্ডকোষ চূর্ণ অথবা জননাঙ্গ ছিন্ন হয়ে গেছে, সে ইস্রায়েলের লোকদের সাথে প্রভুর উপাসনা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োগ দিতে পা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যদি কোন লোকর মাতাপিতা বৈধ ভাবে বিয়ে না করে থাকে তবে সেই লোকটি ইস্রায়েলের লোকদের সাথে প্রভ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পাসনায য়োগ দিতে পারবে না এবং তার উত্তরপুরুষদের দশ পুরুষ পর্য়ন্ত কেউ উপাসনাকারীদের দলে য়োগ দি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“অম্মোনীয় ও মোয়াবীয় কেউই ইস্রায়েলের লোকদের সাথে য়োগ দিয়ে প্রভুর উপাসনা করতে পারবে না|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ত্তরপুরুষরা দশ পুরুষ পর্য়ন্ত কেউই সেই দলে য়োগ দিতে পা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কারণ মিশর থেকে তোমাদের বের হয়ে আসার সময় যাত্রা পথে তারা রুটি ও জল নিয়ে তোমাদের সাথে দেখা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| তারা তোমাদের অভিশাপ দেবার জন্য বিলিযমকে ভাড়া করার চেষ্টা করেছিল| (বিযোরের পুত্র বিলিযম ছি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রাম, নহরযিমাস্থ পথোর নগরের লোক|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কিন্তু প্রভু, তোমাদের ঈশ্বর, বিলিয়মের কথা গ্রাহ্য করেন নি| প্রভু তোমাদের জন্য সেই অভিশা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শীর্বাদে বদলে দিলেন| কারণ প্রভু, তোমাদের ঈশ্বর, তোমায় ভালবাস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োমরা কখনই অম্মোনীয় ও মোয়াবীয় লোকদের সাথে শান্তি স্থাপনের চেষ্টা করবে না| তোমরা যত দিন বেঁচ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বে তাদের সাথে বন্ধুত্ব ক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“তোমরা অবশ্যই কোন ইদোমীয়কে ঘৃণা করবে না, কারণ সে তোমার আত্মীয| তোমরা অবশ্যই কোন মিশরীয়কে ঘৃণ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 না, কারণ তোমরা তাদের দেশে বিদেশী ও প্রবাসী ছি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ইদোমীয়দের তৃতীয় পুরুষের বংশধররা এবং মিশরীয়রা ইস্রায়েলের লোকদের সাথে প্রভুর উপাসনায য়োগ দি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“যখন তোমাদের সৈন্যরা শত্রুদের সাথে যুদ্ধ করতে যায়, তখন সেই সব বিষয় থেকে দূরে থেকো যা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শুচি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যদি রাতের স্বপ্নে রেতপাতের ফলে কেউ অশুচি হয়, তবে সে শিবিরের বাইরে যাবে| সে শিবির থেকে দূ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পরে বিকেল হলে সেই ব্যক্তি জলে স্নান করবে এবং সূর্য় অস্ত গেলে সে আবার শিবিরে ফিরে আসতে পা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পায়খানা করার জন্য শিবিরের বাইরে একটা জায়গা ঠিক করে রাখ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োমাদের অস্ত্রের সাথে একটা লাঠিও রেখ; যার সাহায্যে গর্ত করে পায়খানা করার পর চাপা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কেন? কারণ প্রভু, তোমাদের ঈশ্বর, তোমাদের পরিত্রাণ করতে এবং তোমাদের শত্রুদের পরাজিত করা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শিবিরের মধ্যে গমনাগমণ করেন| সুতরাং শিবিরকে অবশ্যই পবিত্র রাখবে| তাহলে প্রভু বিরক্তিকর কিছ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ে তোমাদের ছেড়ে যাব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“যদি কোন ক্রীতদাস তার মনিবের কাছ থেকে পালিয়ে তোমার কাছে আসে, তবে তুমি সেই ক্রীতদাসকে তার মনিব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ে ফেরত পাঠা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এই ক্রীতদাস তোমার সাথে তার পছন্দমত য়ে কোন শহরে বাস করতে পারে| তুমি তাকে কষ্ট দিও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তোমরা কোন বিদেশীর কাছে সুদ নিতে পার, কিন্তু তোমরা কোন ইস্রায়েলীয়র কাছ থেকে সুদ নিও না| তো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ই বিধিগুলো মেনে চললে তোমাদের প্রভু তোমাদের ঈশ্বর তোমরা য়ে দেশে বাস করতে যাচ্ছ সেখানে তোমরা যা কিছ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 তাতেই আশীর্বাদ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“কোন ইস্রায়েলীয় পুরুষ বা নারী কখনও য়েন মন্দিরের বেশ্যা না হ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কোন পুরুষ বা নারী বেশ্যা বৃত্তির দ্বারা উপার্জিত অর্থ য়েন তোমার প্রভু ঈশ্বরের বিশেষ গৃহে 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নে| সেই অর্থ দিয়ে কেউ য়েন ঈশ্বরের কাছে করা মানত পূর্ণ না করে| কারণ যারা নিজের দেহকে য়ৌন পাপ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বিক্রি করে দেয় প্রভু, তোমাদের ঈশ্বর, তাদের ঘৃণা কর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“তুমি তোমার প্রভু ঈশ্বরের কাছে কিছু মানত করলে তা দিতে দেরী করো না কারণ তোমার প্রভু ঈশ্বর 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র কাছ থেকে দাবী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“তুমি যখন কোন ইস্রায়েলীয়কে কিছু ধার দাও, তখন সুদ ধার্য়্য় কোরো না| টাকা, খাবার বা অন্য য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ছুই সুদ আদাযে সক্ষম তার উপরে তোমরা সুদ ধার্য়্য় ক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তুমি যা দেবে বলে প্রতিজ্ঞা করেছিলে তা না দিলে তোমার পাপ হবে| কিন্তু যদি মানত না কর তাহলে তো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প হ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কিন্তু য়ে প্রতিজ্ঞাগুলি করেছিলে সেগুলি অবশ্যই রাখবে| তুমি যদি ঈশ্বরের কাছে কোন বিশেষ প্রতিজ্ঞ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থাক তাহলে তোমার অবশ্যই সেই প্রতিজ্ঞা রক্ষা করা উচিত্‌| কারণ তুমিই সেই প্রতিজ্ঞাগুলি করেছি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 তোমাকে এটা করতে বাধ্য করেন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“তুমি কারও দ্রাক্ষা ক্ষেতে গেলে তোমার যত ইচ্ছা দ্রাক্ষা খেতে পার, কিন্তু তোমার ঝুড়িতে একটা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ংগ্রহ ক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যখন তুমি কোন লোকর ক্ষেতে যাও, তখন হাতে ছিঁড়ে যত শীষ খেতে পার খেও, কিন্তু কাস্তে ব্যবহার করে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ীষ কেটে নিয়ে য়েতে পারো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2026-10-20T07:53:28Z</dcterms:created>
  <dcterms:modified xsi:type="dcterms:W3CDTF">2026-10-20T07:53:28Z</dcterms:modified>
  <dc:title>দ্বিতীয় বিবরণ : 23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