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ன் சம்பாத்தியமும், எத்தியோப்பியாவின் வர்த்தகலாபமும், நெடிய ஆட்களாகிய சபேயரின் வர்த்தகலாபமும், உன்னிடத்திற்குத் தாண்டிவந்து, உன்னுடையதாகும்; அவர்கள் உன் பின்னே சென்று, விலங்கிடப்பட்டு நடந்துவந்து: உன்னுடனேமாத்திரம் தேவன் இருக்கிறார் என்றும், அவரையல்லாமல் வேறே தேவன் இல்லையென்றும் சொல்லி, உன்னைப்பணிந்துகொண்டு, உன்னை நோக்கி விண்ணப்பம்பண்ணுவார்கள்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ன் சம்பாத்தியமும், எத்தியோப்பியாவின் வர்த்தகலாபமும், நெடிய ஆட்களாகிய சபேயரின் வர்த்தகலாபமும், உன்னிடத்திற்குத் தாண்டிவந்து, உன்னுடையதாகும்; அவர்கள் உன் பின்னே சென்று, விலங்கிடப்பட்டு நடந்துவந்து: உன்னுடனேமாத்திரம் தேவன் இருக்கிறார் என்றும், அவரையல்லாமல் வேறே தேவன் இல்லையென்றும் சொல்லி, உன்னைப்பணிந்துகொண்டு, உன்னை நோக்கி விண்ணப்பம்பண்ணுவார்கள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கிப்தின் சம்பாத்தியமும், எத்தியோப்பியாவின் வர்த்தகலாபமும், நெடிய ஆட்களாகிய சபேயரின் வர்த்தகலாபமும், உன்னிடத்திற்குத் தாண்டிவந்து, உன்னுடையதாகும்; அவர்கள் உன் பின்னே சென்று, விலங்கிடப்பட்டு நடந்துவந்து: உன்னுடனேமாத்திரம் தேவன் இருக்கிறார் என்றும், அவரையல்லாமல் வேறே தேவன் இல்லையென்றும் சொல்லி, உன்னைப்பணிந்துகொண்டு, உன்னை நோக்கி விண்ணப்பம்பண்ணுவார்கள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ின் தேவனும் இரட்சகருமாகிய நீர் மெய்யாகவே உம்மை மறைத்துக்கொண்டிருக்கிற தேவனாயிருக்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க்கிரகங்களை உண்டுபண்ணுகிற அனைவரும் வெட்கப்பட்டு இலச்சையடைந்து ஏகமாய்க் கலங்கிப்போ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நான் அபிஷேகம்பண்ணின கோரேசுக்கு முன்பாக ஜாதிகளைக் கீழ்ப்படுத்தி, ராஜாக்களின் இடைக்கட்டுகளை அவிழ்க்கும்படிக்கும், அவனுக்கு முன்பாக வாசல்கள் பூட்டப்படாதிருக்க, கதவுகளைத் திறந்துவைக்கும்படிக்கும், அவனைப்பார்த்து, அவன் வலதுகையைப் பிடித்துக்கொண்டு, அவனுக்குச் சொல்லுகிறதாவத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நான் அபிஷேகம்பண்ணின கோரேசுக்கு முன்பாக ஜாதிகளைக் கீழ்ப்படுத்தி, ராஜாக்களின் இடைக்கட்டுகளை அவிழ்க்கும்படிக்கும், அவனுக்கு முன்பாக வாசல்கள் பூட்டப்படாதிருக்க, கதவுகளைத் திறந்துவைக்கும்படிக்கும், அவனைப்பார்த்து, அவன் வலதுகையைப் பிடித்துக்கொண்டு, அவனுக்குச் சொல்லுகிறதாவ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நான் அபிஷேகம்பண்ணின கோரேசுக்கு முன்பாக ஜாதிகளைக் கீழ்ப்படுத்தி, ராஜாக்களின் இடைக்கட்டுகளை அவிழ்க்கும்படிக்கும், அவனுக்கு முன்பாக வாசல்கள் பூட்டப்படாதிருக்க, கதவுகளைத் திறந்துவைக்கும்படிக்கும், அவனைப்பார்த்து, அவன் வலதுகையைப் பிடித்துக்கொண்டு, அவனுக்குச் சொல்லுகிறதாவ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 முன்னே போய், கோணலானவைகளைச் செவ்வையாக்க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னக்கு முன்னே போய், கோணலானவைகளைச் செவ்வையாக்க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ப் பெயர்சொல்லி அழைக்கிற இஸ்ரவேலின் தேவனாகிய கர்த்தர் நானே என்று நீ அறியும்படிக்க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னைப் பெயர்சொல்லி அழைக்கிற இஸ்ரவேலின் தேவனாகிய கர்த்தர் நானே என்று நீ அறியும்படிக்க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ண்கலக் கதவுகளை உடைத்து, இருப்புத் தாழ்ப்பாள்களை முறித்து, அந்தகாரத்தில் இருக்கிற பொக்கிஷங்களையும், ஒளிப்பிடத்தில் இருக்கிற புதையல்களையும் உனக்குக் கொடுப்பேன்; நான் என் தாசனாகிய யாக்கோபினிமித்தமும், நான் தெரிந்துகொண்ட இஸ்ரவேலினிமித்தமும், நான் உன்னைப் பெயர்சொல்லி அழைத்து, நீ என்னை அறியாதிருந்தும் உனக்கு நாமம் தரித்த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ண்கலக் கதவுகளை உடைத்து, இருப்புத் தாழ்ப்பாள்களை முறித்து, அந்தகாரத்தில் இருக்கிற பொக்கிஷங்களையும், ஒளிப்பிடத்தில் இருக்கிற புதையல்களையும் உனக்குக் கொடுப்பேன்; நான் என் தாசனாகிய யாக்கோபினிமித்தமும், நான் தெரிந்துகொண்ட இஸ்ரவேலினிமித்தமும், நான் உன்னைப் பெயர்சொல்லி அழைத்து, நீ என்னை அறியாதிருந்தும் உனக்கு நாமம் தரித்த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ே கர்த்தர், வேறொருவரில்லை; என்னைத்தவிர தேவன் இ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ே கர்த்தர், வேறொருவரில்லை; என்னைத்தவிர தேவன் இ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த்தவிர ஒருவரும் இல்லையென்று சூரியன் உதிக்கிற திசையிலும், அது அஸ்தமிக்கிற திசையிலும் அறியப்படும்படிக்கு நீ என்னை அறியாதிருந்தும், நான் உனக்கு இடைக்கட்டு கட்டினேன்; நானே கர்த்தர், வேறொருவர் இ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த்தவிர ஒருவரும் இல்லையென்று சூரியன் உதிக்கிற திசையிலும், அது அஸ்தமிக்கிற திசையிலும் அறியப்படும்படிக்கு நீ என்னை அறியாதிருந்தும், நான் உனக்கு இடைக்கட்டு கட்டினேன்; நானே கர்த்தர், வேறொருவர் இ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ளியைப் படைத்து, இருளையும் உண்டாக்கினேன், சமாதானத்தைப் படைத்து தீங்கையும் உண்டாக்குகிறவர் நானே; கர்த்தராகிய நானே இவைகளையெல்லாம் செய்கிறவ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ளியைப் படைத்து, இருளையும் உண்டாக்கினேன், சமாதானத்தைப் படைத்து தீங்கையும் உண்டாக்குகிறவர் நானே; கர்த்தராகிய நானே இவைகளையெல்லாம் செய்கிறவ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ோ கர்த்தராலே நித்திய இரட்சிப்பினால் இரட்சிக்கப்படுவான்; நீங்கள் என்றென்றைக்குமுள்ள சதாகாலங்களிலும் வெட்கப்படாமலும் கலங்காமலும் இருப்ப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ோ கர்த்தராலே நித்திய இரட்சிப்பினால் இரட்சிக்கப்படுவான்; நீங்கள் என்றென்றைக்குமுள்ள சதாகாலங்களிலும் வெட்கப்படாமலும் கலங்காமலும் இருப்ப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னங்களே உயர இருந்து சொரியுங்கள்; ஆகாயமண்டலங்கள் நீதியைப்பொழியக்கடவது; பூமி திறவுண்டு, இரட்சிப்பின் கனியைத்தந்து, நீதியுங்கூட விளைவதாக; கர்த்தராகிய நான் இவைகளை உண்டாக்க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னங்களே உயர இருந்து சொரியுங்கள்; ஆகாயமண்டலங்கள் நீதியைப்பொழியக்கடவது; பூமி திறவுண்டு, இரட்சிப்பின் கனியைத்தந்து, நீதியுங்கூட விளைவதாக; கர்த்தராகிய நான் இவைகளை உண்டாக்க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னங்களைச் சிருஷ்டித்து பூமியையும் வெறுமையாயிருக்கச் சிருஷ்டியாமல் அதைக் குடியிருப்புக்காகச்செய்து படைத்து, அதை உருவேற்படுத்தின தேவனாகிய, கர்த்தர் சொல்லுகிறதாவது: நானே கர்த்தர், வேறொருவர் இ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னங்களைச் சிருஷ்டித்து பூமியையும் வெறுமையாயிருக்கச் சிருஷ்டியாமல் அதைக் குடியிருப்புக்காகச்செய்து படைத்து, அதை உருவேற்படுத்தின தேவனாகிய, கர்த்தர் சொல்லுகிறதாவது: நானே கர்த்தர், வேறொருவர் இ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னங்களைச் சிருஷ்டித்து பூமியையும் வெறுமையாயிருக்கச் சிருஷ்டியாமல் அதைக் குடியிருப்புக்காகச்செய்து படைத்து, அதை உருவேற்படுத்தின தேவனாகிய, கர்த்தர் சொல்லுகிறதாவது: நானே கர்த்தர், வேறொருவர் இ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ந்தரங்கத்திலும் பூமியின் அந்தகாரமான இடத்திலும் பேசினதில்லை; விருதாவாக என்னைத் தேடுங்களென்று நான் யாக்கோபின் சந்ததிக்குச் சொன்னதுமில்லை; நான் நீதியைப்பேசி, யதார்த்தமானவைகளை அறிவிக்கிற கர்த்த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ந்தரங்கத்திலும் பூமியின் அந்தகாரமான இடத்திலும் பேசினதில்லை; விருதாவாக என்னைத் தேடுங்களென்று நான் யாக்கோபின் சந்ததிக்குச் சொன்னதுமில்லை; நான் நீதியைப்பேசி, யதார்த்தமானவைகளை அறிவிக்கிற கர்த்த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களினின்று தப்பினவர்களே, கூட்டங்கூடி வாருங்கள்; ஏகமாய்ச் சேருங்கள்; தங்கள் விக்கிரமாகிய மரத்தைச் சுமந்து, இரட்சிக்கமாட்டாத தேவனைத் தொழுதுகொள்ளுகிறவர்கள் அறிவில்லாதவ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களினின்று தப்பினவர்களே, கூட்டங்கூடி வாருங்கள்; ஏகமாய்ச் சேருங்கள்; தங்கள் விக்கிரமாகிய மரத்தைச் சுமந்து, இரட்சிக்கமாட்டாத தேவனைத் தொழுதுகொள்ளுகிறவர்கள் அறிவில்லாதவ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தெரிவிக்கும்படி சேர்ந்து, ஏகமாய் யோசனைபண்ணுங்கள்; இதைப் பூர்வகாலமுதற்கொண்டு விளங்கப்பண்ணி அந்நாள்துவக்கி இதை அறிவித்தவர் யார்? கர்த்தராகிய நான் அல்லவோ? நீதிபரரும் இரட்சகருமாகிய என்னையல்லாமல் வேறே தேவன் இல்லை; என்னைத்தவிர வேறொருவரும் இ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தெரிவிக்கும்படி சேர்ந்து, ஏகமாய் யோசனைபண்ணுங்கள்; இதைப் பூர்வகாலமுதற்கொண்டு விளங்கப்பண்ணி அந்நாள்துவக்கி இதை அறிவித்தவர் யார்? கர்த்தராகிய நான் அல்லவோ? நீதிபரரும் இரட்சகருமாகிய என்னையல்லாமல் வேறே தேவன் இல்லை; என்னைத்தவிர வேறொருவரும் இ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தெரிவிக்கும்படி சேர்ந்து, ஏகமாய் யோசனைபண்ணுங்கள்; இதைப் பூர்வகாலமுதற்கொண்டு விளங்கப்பண்ணி அந்நாள்துவக்கி இதை அறிவித்தவர் யார்? கர்த்தராகிய நான் அல்லவோ? நீதிபரரும் இரட்சகருமாகிய என்னையல்லாமல் வேறே தேவன் இல்லை; என்னைத்தவிர வேறொருவரும் இ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ண்ணோடுகளுக்கொத்த ஓடாயிருந்தும், தன்னை உருவாக்கினவரோடே வழக்காடுகிறவனுக்கு ஐயோ! களிமண் தன்னை உருவாக்கினவனை நோக்கி: என்ன செய்கிறாயென்று சொல்லத்தகுமோ? உன் கிரியையானது: அவருக்குக் கைகளில்லையென்று சொல்லலாமோ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ண்ணோடுகளுக்கொத்த ஓடாயிருந்தும், தன்னை உருவாக்கினவரோடே வழக்காடுகிறவனுக்கு ஐயோ! களிமண் தன்னை உருவாக்கினவனை நோக்கி: என்ன செய்கிறாயென்று சொல்லத்தகுமோ? உன் கிரியையானது: அவருக்குக் கைகளில்லையென்று சொல்லலாம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ூமியின் எல்லையெங்குமுள்ளவர்களே, என்னை நோக்கிப்பாருங்கள்; அப்பொழுது இரட்சிக்கப்படுவீர்கள்; நானே தேவன், வேறொருவரும் இ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ோக்கி: ஏன் ஜநிப்பித்தாய் என்றும், தாயை நோக்கி: ஏன் பெற்றாய் என்றும் சொல்லுகிறவனுக்கு ஐயோ!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ோக்கி: ஏன் ஜநிப்பித்தாய் என்றும், தாயை நோக்கி: ஏன் பெற்றாய் என்றும் சொல்லுகிறவனுக்கு ஐயோ!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ின் பரிசுத்தரும͠அவனை உருவாக்கினவருமாகிய கர்த்தர் சொல்லுகிறதாவது: வருங்காரியங்களை என்னிடத்தில் கேளுங்கள்; என் பிள்ளைகளைக்குறித்தும், என் கரங்களின் கிரியைகளைக்குறித்தும் எனக்குக் கட்டளையிட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ின் பரிசுத்தரும͠அவனை உருவாக்கினவருமாகிய கர்த்தர் சொல்லுகிறதாவது: வருங்காரியங்களை என்னிடத்தில் கேளுங்கள்; என் பிள்ளைகளைக்குறித்தும், என் கரங்களின் கிரியைகளைக்குறித்தும் எனக்குக் கட்டளையிட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பூமியை உண்டுபண்ணி, நானே அதின்மேல் இருக்கிற மனுஷர்களைச் சிருஷ்டித்தேன்; என் கரங்கள் வானங்களை விரித்தன; அவைகளின் சர்வசேனையையும் நான் கட்டளையிட்ட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பூமியை உண்டுபண்ணி, நானே அதின்மேல் இருக்கிற மனுஷர்களைச் சிருஷ்டித்தேன்; என் கரங்கள் வானங்களை விரித்தன; அவைகளின் சர்வசேனையையும் நான் கட்டளையிட்ட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நீதியின்படி அவனை எழுப்பினேன்; அவன் வழிகளையெல்லாம் செவ்வைப்படுத்துவேன்; அவன் என் நகரத்தைக் கட்டி, சிறைப்பட்டுப்போன என்னுடையவர்களைக் கிரயமில்லாமலும் பரிதானமில்லாமலும் விடுதலையாக்குவான் என்று சேனைகளின்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நீதியின்படி அவனை எழுப்பினேன்; அவன் வழிகளையெல்லாம் செவ்வைப்படுத்துவேன்; அவன் என் நகரத்தைக் கட்டி, சிறைப்பட்டுப்போன என்னுடையவர்களைக் கிரயமில்லாமலும் பரிதானமில்லாமலும் விடுதலையாக்குவான் என்று சேனைகளின்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நீதியின்படி அவனை எழுப்பினேன்; அவன் வழிகளையெல்லாம் செவ்வைப்படுத்துவேன்; அவன் என் நகரத்தைக் கட்டி, சிறைப்பட்டுப்போன என்னுடையவர்களைக் கிரயமில்லாமலும் பரிதானமில்லாமலும் விடுதலையாக்குவான் என்று சேனைகளின்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ழங்கால் யாவும் எனக்கு முன்பாக முடங்கும், நாவு யாவும் என்னை முன்னிட்டு ஆணையிடும் என்று நான் என்னைக்கொண்டே ஆணையிட்டிருக்கிறேன்; இந்த நீதியான வார்த்தை என் வாயிலிருந்து புறப்பட்டது; இது மாறுவது இல்லையென்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ழங்கால் யாவும் எனக்கு முன்பாக முடங்கும், நாவு யாவும் என்னை முன்னிட்டு ஆணையிடும் என்று நான் என்னைக்கொண்டே ஆணையிட்டிருக்கிறேன்; இந்த நீதியான வார்த்தை என் வாயிலிருந்து புறப்பட்டது; இது மாறுவது இல்லையென்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டத்தில்மாத்திரம் நீதியும் வல்லமையுமுண்டென்று அவனவன் சொல்லி அவரிடத்தில் வந்து சேருவான்; அவருக்கு விரோதமாய் எரிச்சல்கொண்டிருக்கிற யாவரும் வெட்கப்பட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டத்தில்மாத்திரம் நீதியும் வல்லமையுமுண்டென்று அவனவன் சொல்லி அவரிடத்தில் வந்து சேருவான்; அவருக்கு விரோதமாய் எரிச்சல்கொண்டிருக்கிற யாவரும் வெட்கப்பட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சந்ததியாகிய யாவரும் கர்த்தருக்குள் நீதிமான்களாக்கப்பட்டு மேன்மைபாராட்ட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7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ು ಹೇಳುವದೇನಂದರೆ--ಐಗುಪ್ತದ ಆದಾ ಯವೂ ಇಥಿಯೋಪ್ಯದ ವ್ಯಾಪಾರವೂ ಎತ್ತರದ ಮನುಷ್ಯರಾದ ಸೆಬಾಯರೂ ನಿಮ್ಮಲ್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ಿ ನಿಮ್ಮವ ರಾಗಿ ನಿಮ್ಮನ್ನು ಅನುಸರಿಸುವರು; ಸಂಕೋಲೆಗಳನ್ನು ಕಟ್ಟಿಕೊಂಡು ಬಂದು ನಿಮ್ಮ ಮುಂದೆ ಅಡ್ಡಬ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ಶ್ಚಯವಾಗಿ ದೇವರು ನಿಮ್ಮಲ್ಲಿಯೇ ಇದ್ದಾನೆ, ಮತ್ತೊ ಬ್ಬನು ಇಲ್ಲ, ಬೇರೆ ದೇವರು ಇಲ್ಲವ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ಓ ಇಸ್ರಾಯೇಲ್ಯರ ದೇವರೇ, ರಕ್ಷಕನೇ, ನಿಶ್ಚಯವಾ ಗಿಯೂ ನೀನು ಮರೆಮಾಡಿಕೊಳ್ಳುವ ದೇವರಾ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ರೆಲ್ಲರೂ ನಾಚಿಕೆಪಟ್ಟು ನಿಂದಿತರಾಗುವರು. ವಿಗ್ರಹಗಳನ್ನು ಮಾಡುವವರು ಒಟ್ಟಾಗಿ ಗಲಿಬಿಲಿಗೆ ಒಳಗ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ತನ್ನ ಅಭಿಷಿಕ್ತನಾದ ಕೋರೆಷನಿಗೆ, ಯಾವನ ಕೈಯನ್ನು ಹಿಡಿದು, ಯಾವನ ಮುಂದೆ ಜನಾಂಗಗಳನ್ನು ಕೆಡವಿಬಿಟ್ಟ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ುಗಳ ನಡುವುಗಳನ್ನು ಬಿಚ್ಚಿ ಯಾವನ ಮುಂದೆ ಎರಡು ಕದಗಳುಳ್ಳ ಬಾಗಿಲುಗಳನ್ನು ತೆರೆಯುತ್ತೇನೋ, ಯಾವನ ಮುಂದೆ ದ್ವಾರ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ಚ್ಚಲ್ಪಡುವವೋ ಅವನಿಗೆ ಹೇಳುವ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ನು ನಿನ್ನ ಮುಂದೆ ಹೋಗಿ ಡೊಂಕಾದ ಸ್ಥಳಗಳನ್ನು ಸಮಮಾಡಿ, ಹಿತ್ತಾ ಳೆಯ ಕದಗಳನ್ನು ಒಡೆದು ಕಬ್ಬಿಣದ ಅಗುಳ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ರಿದು 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ನ್ನು ಹೆಸರು ಹಿಡಿದು ಕರೆಯುವ ಕರ್ತನು ನಾನೇ, ಇಸ್ರಾಯೇಲಿನ ದೇವರು ಎಂದು ನೀನು ತಿಳಿದುಕೊಳ್ಳ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ಲಲ್ಲಿ ಬಚ್ಚಿಟ್ಟಿರುವ ಬಂಡಾರವನ್ನೂ ಗುಪ್ತ ಸ್ಥಳಗಳಲ್ಲಿ ಮರೆ ಮಾಡಿದ ನಿಧಿ ನಿಕ್ಷೇಪಗಳನ್ನೂ ನಿನಗೆ ಕೊ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ಸೇವಕನಾದ ಯಾಕೋಬನಿಗಾಗಿ, ನಾನು ಆದು ಕೊಂಡ ಇಸ್ರಾಯೇಲಿಗಾಗಿ ಹೆಸರು ಹಿಡಿದು ನಿನ್ನನ್ನು ಕರೆದಿದ್ದೇನೆ;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ಅರಿಯದವನಾಗಿದ್ದರೂ ನಿನಗೆ ಅಡ್ಡ ಹೆಸರನ್ನು ಇ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ೇ ಕರ್ತನು, ಮತ್ತೊಬ್ಬನಿಲ್ಲ; ನನ್ನ ಹೊರತು ಯಾವ ದೇವರೂ ಇಲ್ಲ; ನೀನು ನನ್ನನ್ನು ಅರಿಯದನಾಗಿದ್ದರೂ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ುಕಟ್ಟ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ಮೂಡಣದಿಂದ ಪಡುವಣದ ವರೆಗೆ ಇರುವವರೆಲ್ಲರೂ ತಿಳಿದುಕೊಳ್ಳುವಂತೆ ನನ್ನ ಹೊರತು ಯಾರೂ ಇಲ್ಲ, ನಾನೇ ಕರ್ತನು ಮತ್ತೊ ಬ್ಬ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ಬೆಳಕನ್ನು ರೂಪಿಸುವವನೂ ಕತ್ತಲನ್ನು ನಿರ್ಮಿಸುವವನೂ ಸಮಾಧಾನವನ್ನು ಮಾಡು ವವನೂ ಕೆಟ್ಟದ್ದನ್ನು ನಿರ್ಮಿಸುವ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ೇ; ಕರ್ತ ನಾದ ನಾನೇ ಇವುಗಳನ್ನೆಲ್ಲಾ 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ಇಸ್ರಾಯೇಲ್ಯರಾದರೋ ಶಾಶ್ವತವಾದ ರಕ್ಷಣೆಯೊಂದಿಗೆ ಕರ್ತನಲ್ಲಿ ರಕ್ಷಿಸಲ್ಪ ಡುವರು; ನೀವು ಯುಗಯುಗಾಂತರ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ಚಿಕೆ ಪಡುವದಿಲ್ಲ ಇಲ್ಲವೆ ಮಾನಭಂಗ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ಕಾಶ ಗಳೇ, ಮೇಲಿನಿಂದ ಹನಿಯನ್ನು ಬೀಳಿಸಿರಿ; ಗಗನಗಳು ನೀತಿಯನ್ನು ಸುರಿಸಲಿ; ಭೂಮಿಯು ತೆರೆದು ರಕ್ಷಣೆ ಯನ್ನು ತರಲ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ಯು ಅದರೊಂದಿಗೆ ಮೊಳೆ ಯಲಿ. ಇದನ್ನು ಸೃಷ್ಟಿಸಿದ ಕರ್ತನು ನಾ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ಕಾಶಗಳನ್ನು ನಿರ್ಮಿಸಿದ ಕರ್ತನು ಇಂತೆನ್ನು ತ್ತಾನೆ--ದೇವರು ತಾನೇ ಭೂಮಿಯನ್ನು ನಿರ್ಮಿಸಿ ಅದನ್ನು ಉಂಟ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ೇ ಅದನ್ನು ಸ್ಥಾಪಿಸಿದನು; ಅದನ್ನು ವ್ಯರ್ಥವಾಗಿ ಸೃಷ್ಟಿಸದೇ ಜನ ನಿವಾಸಕ್ಕಾಗಿಯೇ ರೂಪಿಸಿದನು; ನಾನೇ ಕರ್ತ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ೊಬ್ಬನ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ಭೂಮಿಯ ಕತ್ತಲಾದ ಸ್ಥಳದಲ್ಲಿ ರಹಸ್ಯವಾಗಿ ನಾನು ಮಾತನಾಡಲಿಲ್ಲ; ವ್ಯರ್ಥವಾಗಿ ನನ್ನನ್ನು ಹುಡುಕಿರಿ ಎಂದು ಯಾಕೋಬನ ವಂ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ವರಿಗೆ ನಾನು ಹೇಳಲಿಲ್ಲ, ಕರ್ತನಾದ ನಾನೇ ನೀತಿ ಯನ್ನು ಮಾತನಾಡಿ, ಯಥಾರ್ಥವಾದವುಗಳನ್ನೇ ತಿಳ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ಜನಾಂಗಗಳಲ್ಲಿ ತಪ್ಪಿಸಿಕೊಂಡವರಾದ ನೀವು ಒಟ್ಟಾಗಿ ಕೂಡಿಕೊಂಡು ಸವಿಾಪಕ್ಕೆ ಬನ್ನಿರಿ. ಮರದಿಂದ ಕೆತ್ತಿದ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ಗ್ರಹವನ್ನು ಹೊತ್ತು ಕೊಂಡು, ರಕ್ಷಿಸಲಾರದ ಆ ದೇವರಿಗೆ ಬಿನ್ನಹಿಸುವವರು ಏನೂ ತಿಳಿಯದವ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ೀವು ಹೇಳಿರಿ ಮತ್ತು ಅವರನ್ನು ಸವಿಾಪಕ್ಕೆ ತನ್ನಿರಿ; ಹೌದು, ಒಟ್ಟಿಗೆ ಅವರು ಆಲೋಚಿಸಲಿ; ಈ ಸಂಗತಿಗಳನ್ನು ಪುರಾ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ಲದಿಂದಲೂ ಪ್ರಕಟಿಸಿದವರು ಯಾರು? ಆ ಕಾಲ ದಿಂದ ತಿಳಿಸಿದವನು ಯಾರು? ಕರ್ತನಾದ ನಾನೇ ಅಲ್ಲವೇ? ನನ್ನ ಹೊರತು ಬೇರೆ ದ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ವೇ ಇಲ್ಲ, ನನ್ನ ಹೊರತಾಗಿ ನೀತಿಯುಳ್ಳ ದೇವರೂ ರಕ್ಷಕನೂ ಇಲ್ಲವ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ತನ್ನನ್ನು ರೂಪಿಸಿದವನ ಸಂಗಡ ವಾದ ಮಾಡುವವ ನಿಗೆ ಅಯ್ಯೋ! ಬೋಕಿಯು ಭೂಮಿಯ ಬೋಕಿಯ ಸಂಗಡವಾದ ಮಾಡಲಿ; ಮಣ್ಣ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ೂಪಿಸುವವನಿಗೆ --ನೀನು ಏನು ಮಾಡುತ್ತೀ ಎಂದೂ ನಿನ್ನ ಕೆಲಸವು --ಅವನಿಗೆ ಕೈಯಿಲ್ಲ ಅಂದೀತ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ಎಲ್ಲಾ ದಿಗಂತಗಳವರೇ, ನನ್ನ ಕಡೆಗೆ ನೋಡಿ ರಕ್ಷಣೆಯನ್ನು ಹೊಂದಿರಿ; ಯಾಕಂದರೆ ನಾನೇ ದೇವರು, ನನ್ನ ಹೊರತು ಯಾರ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ನು ಹುಟ್ಟಿಸು ವದೇನು ಎಂದು ತನ್ನ ತಂದೆಯನ್ನು ಕೇಳುವವನಿಗೆ ಇಲ್ಲವೇ ನೀನು ಹೆರುವದೇನು ಎಂದು ಹೆಂಗಸ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ುವವನಿಗೆ ಅಯ್ಯ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ಸ್ರಾಯೇಲಿನ ಪರಿ ಶುದ್ಧನೂ ಅದನ್ನು ರೂಪಿಸಿದವನೂ ಆಗಿರುವ ಕರ್ತನು--ಮುಂದೆ ಸಂಭವಿಸುವ ನನ್ನ ಮಕ್ಕಳ ವಿಷಯ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ಕೈಕೆಲಸದ ವಿಷಯವಾ ಗಿಯೂ ನೀವು ನನಗೆ ಆಜ್ಞೆ ಮಾಡುವಿರ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ನು ಭೂಮಿಯನ್ನು ಉಂಟುಮಾಡಿ, ಅದರ ಮೇಲೆ ಮನು ಷ್ಯನನ್ನು ಸೃಷ್ಟಿಸಿದೆನು; ನನ್ನ ಕೈಗಳೇ ಆಕಾಶಗಳನ್ನು ವಿಸ್ತರಿಸಿದ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ನಾನು ಅದರ ಸೈನ್ಯಕ್ಕೆಲ್ಲಾ ಅಪ್ಪಣೆ ಕೊಟ್ಟ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ೇ ಅವನನ್ನು ನೀತಿಯಲ್ಲಿ ಎಬ್ಬಿಸಿ ದ್ದೇನೆ; ಅವನ ಎಲ್ಲಾ ಮಾರ್ಗಗಳನ್ನು ಸರಾಗ ಮಾಡು ತ್ತೇನೆ; ಅವ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ವನ್ನು ಕಟ್ಟಿ ಕ್ರಯವ ನ್ನಾಗಲೀ ಬಹುಮಾನವನ್ನಾಗಲೀ ಕೇಳಿಕೊಳ್ಳದೆ ನನ್ನ ಸೆರೆಯವರನ್ನು ಕಳುಹಿಸಿಬಿಡುವನ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ನ್ಯಗಳ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ನ್ನಷ್ಟಕ್ಕೆ ನಾನೇ ಆಣೆಯನ್ನು ಇಟ್ಟಿದ್ದೇನೆ, ನೀತಿಯುಳ್ಳ ವಾಕ್ಯವು ನನ್ನ ಬಾಯಿಂದ ಹೊರಟಿದೆ, ಅದು ಹಿಂದಿರುಗದ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ರೂ ನನಗೆ ಅಡ್ಡಬೀಳುವರು, ಪ್ರತಿ ನಾಲಿಗೆಯು ಪ್ರತಿಜ್ಞೆ ಮಾಡ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ರ್ತನಲ್ಲಿ ಮಾತ್ರ ನನಗೆ ನೀತಿಯೂ ಬಲವೂ ಉಂಟೆಂದು ಮನುಷ್ಯರೂ ಸಹ ಆತನ ಬಳಿಗೆ ಬರುವರು; ಆತನ ಮೇಲೆ ಉರಿಗೊಂಡವ ರೆ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ಚಿಕೆಗೆ ಈಡಾಗುವರು ಎಂದು ಒಬ್ಬನು ನಿಶ್ಚಯವಾಗಿ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ಸ್ರಾಯೇಲಿನ ಸಂತಾನದವರೆಲ್ಲರೂ ಕರ್ತನಲ್ಲಿ ನೀತಿವಂತರಾಗಿ ಹೆಚ್ಚಳ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2026-10-20T05:51:39Z</dcterms:created>
  <dcterms:modified xsi:type="dcterms:W3CDTF">2026-10-20T05:51:39Z</dcterms:modified>
  <dc:title>ಯೆಶಾಯನು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