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it was determined that we should sail into Italy, they delivered Paul and certain other prisoners unto one named Julius, a centurion of Augustus' ba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ntering into a ship of Adramyttium, we launched, meaning to sail by the coasts of Asia; one Aristarchus, a Macedonian of Thessalonica, being with u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ntering into a ship of Adramyttium, we launched, meaning to sail by the coasts of Asia; one Aristarchus, a Macedonian of Thessalonica, being with u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next day we touched at Sidon. And Julius courteously pleaded Paul, and gave him liberty to go unto his friends to refresh himself.]]></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next day we touched at Sidon. And Julius courteously pleaded Paul, and gave him liberty to go unto his friends to refresh himself.]]></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when we had launched from thence, we sailed under Cyprus, because the winds were contrary.]]></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when we had sailed over the sea of Cilicia and Pamphylia, we came to Myra, a city of Lyci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the centurion found a ship of Alexandria sailing into Italy; and he put us therei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the centurion found a ship of Alexandria sailing into Italy; and he put us therein.]]></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sailed slowly many days, and scarce were come opposite to Cnidus, the wind not suffering us, we sailed under Crete, opposite to Salmon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we had sailed slowly many days, and scarce were come opposite to Cnidus, the wind not suffering us, we sailed under Crete, opposite to Salmon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rdly passing it, came unto a place which is called The fair havens; nigh unto which was the city of Lase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hardly passing it, came unto a place which is called The fair havens; nigh unto which was the city of Lase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much time was spent, and when sailing was now dangerous, because the fast was now already past, Paul admonished them,]]></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ow when much time was spent, and when sailing was now dangerous, because the fast was now already past, Paul admonished th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id unto them, Sirs, I perceive that this voyage will be with hurt and much damage, not only of the lading and ship, but also of our liv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said unto them, Sirs, I perceive that this voyage will be with hurt and much damage, not only of the lading and ship, but also of our liv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evertheless the centurion believed the master and the owner of the ship, more than those things which were spoken by Pau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evertheless the centurion believed the master and the owner of the ship, more than those things which were spoken by Paul.]]></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because the haven was not commodious to winter in, the more part advised to depart thence also, if by any means they might attain to Phenice, and there to winter; which is an haven of Crete, and lies toward the south west and north wes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 south wind blew softly, supposing that they had obtained their purpose, loosing thence, they sailed close by Crete.]]></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when the south wind blew softly, supposing that they had obtained their purpose, loosing thence, they sailed close by Cret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not long after there arose against it a tempestuous wind, called Euroclydo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hip was caught, and could not bear up into the wind, we let her drive.]]></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hip was caught, and could not bear up into the wind, we let her driv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nning under a certain island which is called Clauda, we had much work to come by the boat:]]></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running under a certain island which is called Clauda, we had much work to come by the boa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when they had taken up, they used support cables, undergirding the ship; and, fearing lest they should fall into the quicksand, strake sail, and so were drive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ich when they had taken up, they used support cables, undergirding the ship; and, fearing lest they should fall into the quicksand, strake sail, and so were drive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e being exceedingly tossed with a tempest, the next day they lightened the ship;]]></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e being exceedingly tossed with a tempest, the next day they lightened the ship;]]></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third day we cast out with our own hands the cordage of the shi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neither sun nor stars in many days appeared, and no small tempest lay on us, all hope that we should be saved was then taken away.]]></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when neither sun nor stars in many days appeared, and no small tempest lay on us, all hope that we should be saved was then taken away.]]></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ut after long abstinence Paul stood forth in the midst of them, and said, Sirs, all of you should have hearkened unto me, and not have loosed from Crete, and to have gained this harm and lo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I exhort you to be of good cheer: for there shall be no loss of any man's life among you, but of the ship.]]></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now I exhort you to be of good cheer: for there shall be no loss of any man's life among you, but of the ship.]]></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re stood by me this night the angel of God, whose I am, and whom I serv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re stood by me this night the angel of God, whose I am, and whom I serv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Fear not, Paul; you must be brought before Caesar: and, lo, God has given you all them that sail with you.]]></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aying, Fear not, Paul; you must be brought before Caesar: and, lo, God has given you all them that sail with you.]]></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irs, be of good cheer: for I believe God, that it shall be even as it was told m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sirs, be of good cheer: for I believe God, that it shall be even as it was told me.]]></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Nevertheless we must be cast upon a certain islan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the fourteenth night was come, as we were driven up and down in Adria, about midnight the sailors deemed that they drew near to some country;]]></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when the fourteenth night was come, as we were driven up and down in Adria, about midnight the sailors deemed that they drew near to some country;]]></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unded, and found it twenty fathoms: and when they had gone a little further, they sounded again, and found it fifteen fathom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sounded, and found it twenty fathoms: and when they had gone a little further, they sounded again, and found it fifteen fathom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earing lest we should have fallen upon rocks, they cast four anchors out of the stern, and wished for the day.]]></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fearing lest we should have fallen upon rocks, they cast four anchors out of the stern, and wished for the day.]]></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s the sailors were about to flee out of the ship, when they had let down the boat into the sea, under colour as though they would have cast anchors out of the bow,]]></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as the sailors were about to flee out of the ship, when they had let down the boat into the sea, under colour as though they would have cast anchors out of the bow,]]></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aul said to the centurion and to the soldiers, Except these abide in the ship, all of you cannot be sav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aul said to the centurion and to the soldiers, Except these abide in the ship, all of you cannot be saved.]]></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n the soldiers cut off the ropes of the boat, and let her fall off.]]></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day was coming on, Paul besought them all to take food, saying, This day is the fourteenth day that all of you have tarried and continued fasting, having taken noth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while the day was coming on, Paul besought them all to take food, saying, This day is the fourteenth day that all of you have tarried and continued fasting, having taken noth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I pray you to take some food: for this is for your health: for there shall not an hair fall from the head of any of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fore I pray you to take some food: for this is for your health: for there shall not an hair fall from the head of any of you.]]></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he had thus spoken, he took bread, and gave thanks to God in presence of them all: and when he had broken it, he began to ea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when he had thus spoken, he took bread, and gave thanks to God in presence of them all: and when he had broken it, he began to ea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Then were they all of good cheer, and they also took some foo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we were in all in the ship two hundred threescore and sixteen soul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when they had eaten enough, they lightened the ship, and cast out the wheat into the se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it was day, they knew not the land: but they discovered a certain creek with a shore, into the which they were minded, if it were possible, to thrust in the ship.]]></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when it was day, they knew not the land: but they discovered a certain creek with a shore, into the which they were minded, if it were possible, to thrust in the ship.]]></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y had taken up the anchors, they committed themselves unto the sea, and loosed the rudder bands, and hoisted up the mainsail to the wind, and made toward shor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And when they had taken up the anchors, they committed themselves unto the sea, and loosed the rudder bands, and hoisted up the mainsail to the wind, and made toward shore.]]></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alling into a place where two seas met, they ran the ship aground; and the front part stuck fast, and remained immoveable, but the hinder part was broken with the violence of the wave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And falling into a place where two seas met, they ran the ship aground; and the front part stuck fast, and remained immoveable, but the hinder part was broken with the violence of the wav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soldiers' counsel was to kill the prisoners, lest any of them should swim out, and escap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the soldiers' counsel was to kill the prisoners, lest any of them should swim out, and escape.]]></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the centurion, willing to save Paul, kept them from their purpose; and commanded that they which could swim should cast themselves first into the sea, and get to lan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But the centurion, willing to save Paul, kept them from their purpose; and commanded that they which could swim should cast themselves first into the sea, and get to lan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rest, some on boards, and some on broken pieces of the ship. And so it came to pass, that they escaped all safe to lan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the rest, some on boards, and some on broken pieces of the ship. And so it came to pass, that they escaped all safe to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0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அப்போஸ்தலர் : 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ங்கள் இத்தாலியா தேசத்துக்குக் கப்பல் ஏறிப் போகும்படி தீர்மானிக்கப்பட்டபோது, பவுலையும் 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ந்த வேறுசிலரையும் அகுஸ்து பட்டாளத்தைச் சேர்ந்த யூலியு என்னும்பேர் கொண்ட நூ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பதியினிடத்தில் ஒப்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ரமித்தியம் ஊர்க்கப்பலில் நாங்கள் ஏறி, ஆசியா நாட்டுக் கரைபிடித்தோடவேண்டுமென்று நினை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டோம். மக்கெதோனியா தேசத்துத் தெசலோனிக்கே பட்டணத்தானாகிய அரிஸ்தர்க்கு எங்களுடனேகூட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றுநாள் சீதோன் துறைபிடித்தோம். யூலியு பவுலைப் பட்சமாய் நடப்பித்து, அவன் தன் சிநேகி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 பராமரிப்படையும்படிக்கு உத்தரவு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விடம்விட்டு நாங்கள் புறப்பட்டு, எதிர்காற்றாயிருந்தபடியினால், சீப்புருதீவின் ஒதுக்கிலே ஓ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சிலிசியா பம்பிலியா நாடுகளின் கடல்வழியாய் ஓடி, லீசியா நாட்டு மீறாப்பட்டணத்தில் சே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இத்தாலியாவுக்குப் போகிற அலெக்சந்திரியா பட்டணத்துக் கப்பலை நூற்றுக்கு அதிபதி அங்கே கண்டு,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ஏ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ற்று எங்களைத் தடுத்தபடியினாலே, நாங்கள் அநேகநாள் மெதுவாய்ச் சென்று, வருத்த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துபட்டணத்திற்கு எதிரே வந்து, சல்மோனே ஊருக்கு எதிராய்க் கிரேத்தாதீவின் ஒதுக்கில் ஓடி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தை வருத்தத்தோடே கடந்து, நல்ல துறைமுகம் என்னப்பட்ட ஒரு இடத்திற்கு வந்தோம்; லசேயப்பட்டணம் அதற்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குகாலம் சென்று, உபவாசநாளும் கழிந்துபோனபடியினாலே, இனிக் கப்பல்யாத்திரை செய்கிறது மோசத்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துவாயிருக்குமென்று, பவுல்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ஷரே, இந்த யாத்திரையினாலே சரக்குக்கும் கப்பலுக்கும் மாத்திரமல்ல, நம்முடைய ஜீவனு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ம் மிகுந்த சேதமும் உண்டாயிருக்குமென்று காண்கிறேன் என்று சொல்லி, அவர்களை எச்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நூற்றுக்கு அதிபதி பவுலினால் சொல்லப்பட்டவைகளைப் பார்க்கிலும் மாலுமியையும் கப்பல் எஜமா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கமாய் ந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ந்தத் துறைமுகம் மழைகாலத்திலே தங்குவதற்கு வசதியாயிராதபடியினால், அவ்விடத்தை வி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மேற்கையும் வடமேற்கையும் நோக்கியிருக்கும் கிரேத்தாதீவிலுள்ள துறைமுகமாகிய பேனிக்ஸ்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ல் சேரக்கூடுமானால் சேர்ந்து, மழைகாலத்தில் தங்கும்படி அநேகம்பேர் ஆலோசனை 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ன்றல் மெதுவாயடித்தபடியால், தாங்கள் கோரினது கைகூடிவந்ததென்று எண்ணி, அவ்விடம்விட்டுப் பெ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தீவுக்கு அருகாக ஓ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கொஞ்சநேரத்துக்குள்ளே யூரோக்கிலிதோன் என்னுங் கடுங்காற்று அதில் மோதி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ப்பல் அதில் அகப்பட்டுக்கொண்டு, காற்றுக்கு எதிர்த்துப்போகக்கூடாதபடியினால் காற்றின் போ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போகப்ப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டிக் கிலவுதா என்னப்பட்ட ஒரு சின்ன தீவின் ஒதுக்கிலே ஓடுகையில் வெகு வருத்தத்தோடே ப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ப்படுத்தி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தை அவர்கள் தூக்கியெடுத்த பின்பு, பல உபாயங்கள் செய்து, கப்பலைச் சுற்றிக் கட்டி, சொரிமண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மென்று பயந்து, பாய்களை இறக்கி, இவ்விதமாய்க் கொண்டுபோ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லும் பெருங்காற்று மழையில் நாங்கள் மிகவும் அடிபட்டபடியினால், மறுநாளில் சில சரக்குகளைக் கட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ன்றாம் நாளிலே கப்பலின் தளவாடங்களை எங்கள் கைகளினாலே எடுத்து எறி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நேகநாளாய்ச் சூரியனாவது நட்சத்திரங்களாவது காணப்படாமல், மிகுந்த பெருங்காற்றுமழை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க்கொண்டிருந்தபடியினால், இனி தப்பிப்பிழைப்போமென்னும் நம்பிக்கை முழுமையும் அற்று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கநாள் அவர்கள் போஜனம்பண்ணாமல் இருந்தபோது, பவுல் அவர்கள் நடுவிலே நின்று: மனுஷரே,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மும் சேதமும் வாராதபடிக்கு என் சொல்லைக்கேட்டு, கிரேத்தாதீவை விட்டுப்புறப்ப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வேண்டிய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திடமனதாயிருங்களென்று இப்பொழுது உங்களுக்குத் தைரியஞ்சொல்லுகிறேன். கப்பற்சேதமேயல்லா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ல் ஒருவனுக்கும் பிராணச்சேதம் வ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ஏனென்றால், என்னை ஆட்கொண்டவரும் நான் சேவிக்கிறவருமான தேவனுடைய தூதனானவன் இந்த இராத்திரி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வந்து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பவுலே, பயப்படாதே, நீ இராயனுக்கு முன்பாக நிற்கவேண்டும். இதோ, உன்னுடனேகூட யாத்திரைபண்ணு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வரையும் தேவன் உனக்குத் தயவுபண்ணி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னபடியினால் மனுஷரே, திடமனதாயிருங்கள். எனக்குச் சொல்லப்பட்டபிரகாரமாகவே நடக்கு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த்தில் நம்பிக்கை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ஆயினும் நாம் ஒரு தீவிலே விழவேண்டியதா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பதினாலாம் இராத்திரியானபோது, நாங்கள் ஆதிரியாக் கடலிலே அலைவுபட்டு ஓடுகையில், நடுஜாம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பலாட்களுக்கு ஒரு கரை கிட்டிவருகிறதாகத் தோன்றி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உடனே அவர்கள் விழுதுவிட்டு இருபது பாகமென்று கண்டார்கள்; சற்றப்புறம் போனபொழுது, மறுபடி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துவிட்டுப் பதினைந்து பாகமென்று 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பாறையிடங்களில் விழுவோமென்று பயந்து, பின்னணியத்திலிருந்து நாலு நங்கூரங்களைப்போட்டு, 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து விடியுமோ என்றி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கப்பலாட்கள் கப்பலை விட்டோடிப்போக வகைதேடி, முன்னணியத்திலிருந்து நங்கூர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ப்போகிற பாவனையாய்ப் படவைக் கடலிலிறக்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வுல் நூற்றுக்கு அதிபதியையும் சேவகரையும் நோக்கி: இவர்கள் கப்பலிலிராவிட்டால் நீங்கள் தப்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ழைக்கமாட்டீ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ப்பொழுது, போர்ச்சேவகர் படவின் கயிறுகளை. அறுத்து, அதைத் தாழவிழ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ழுது விடிகையில் எல்லாரும் போஜனம்பண்ணும்படி பவுல் அவர்களுக்குத் தைரியஞ்சொல்லி: நீங்கள்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லுநாளாய் ஒன்றும் சாப்பிடாமல் பட்டினியாயி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கையால் போஜனம்பண்ணும்படி உங்களை வேண்டிக்கொள்ளுகிறேன், நீங்கள் தப்பிப் பிழைப்பதற்கு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வியாயிருக்கும்; உங்கள் தலையிலிருந்து ஒரு மயிரும் விழா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இப்படிச் சொல்லி, அப்பத்தை எடுத்து, எல்லாருக்கு முன்பாகவும் தேவனை ஸ்தோத்திரித்து, அதைப் பி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க்கத்தொடங்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அப்பொழுது எல்லாரும் திடமனப்பட்டுப்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ப்பலில் இருநூற்றெழுபத்தாறுபேர் இ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திருப்தியாகப் புசித்தபின்பு அவர்கள் கோதுமையைக் கடலிலே எறிந்து, கப்பலை இலகுவாக்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பொழுது விடிந்தபின்பு, இன்னபூமியென்று அறியாதிருந்தார்கள். அப்பொழுது சமமான கரையுள்ள ஒரு துறைமு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க்குத் தென்பட்டது; கூடுமானால் அதற்குள் கப்பலையோட்ட யோசனையா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நங்கூரங்களை அறுத்துக் கடலிலே விட்டுவிட்டு, சுக்கான்களுடைய கட்டுகளைத் தளரவிட்டு, பெரும்பா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முகமாய் விரித்து, கரைக்கு நேராய் ஓ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இருபுறமும் கடல் மோதிய ஒருஇடத்திலே கப்பலைத் தட்டவைத்தார்கள்; முன்னணியம் ஊன்றி அசையாமலி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ணியம் அலைகளுடைய பலத்தினால் உடைந்து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அப்பொழுது காவல்பண்ணப்பட்டவர்களில் ஒருவனும் நீந்தி ஓடிப்போகாதபடிக்கு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ண்டுமென்று போர்ச்சேவகர் யோசனையா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நூற்றுக்கு அதிபதி பவுலைக் காப்பாற்ற மனதாயிருந்து, அவர்களுடைய யோசனையைத் 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த்தக்கவர்கள் முந்திக் கடலில் விழுந்து கரையேற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மற்றவர்களில் சிலர் பலகைகள்மேலும், சிலர் கப்பல் துண்டுகள்மேலும் போய்க் கரையேறவும்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விதமாய் எல்லாரும் தப்பிக் கரைசே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அப்போஸ்தலர் : 27]]></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2026-09-16T23:53:54Z</dcterms:created>
  <dcterms:modified xsi:type="dcterms:W3CDTF">2026-09-16T23:53:54Z</dcterms:modified>
  <dc:title>அப்போஸ்தலர் : 27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