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ntering into a ship of Adramyttium, we launched, meaning to sail by the coasts of Asia; one Aristarchus, a Macedonian of Thessalonica, being with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ntering into a ship of Adramyttium, we launched, meaning to sail by the coasts of Asia; one Aristarchus, a Macedonian of Thessalonica, being with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next day we touched at Sidon. And Julius courteously pleaded Paul, and gave him liberty to go unto his friends to refresh him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next day we touched at Sidon. And Julius courteously pleaded Paul, and gave him liberty to go unto his friends to refresh him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we had launched from thence, we sailed under Cyprus, because the winds were contra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we had sailed over the sea of Cilicia and Pamphylia, we came to Myra, a city of Lyci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the centurion found a ship of Alexandria sailing into Italy; and he put us there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the centurion found a ship of Alexandria sailing into Italy; and he put us there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sailed slowly many days, and scarce were come opposite to Cnidus, the wind not suffering us, we sailed under Crete, opposite to Salm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sailed slowly many days, and scarce were come opposite to Cnidus, the wind not suffering us, we sailed under Crete, opposite to Salmo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rdly passing it, came unto a place which is called The fair havens; nigh unto which was the city of Lase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rdly passing it, came unto a place which is called The fair havens; nigh unto which was the city of Lase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much time was spent, and when sailing was now dangerous, because the fast was now already past, Paul admonish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much time was spent, and when sailing was now dangerous, because the fast was now already past, Paul admonish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id unto them, Sirs, I perceive that this voyage will be with hurt and much damage, not only of the lading and ship, but also of our liv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id unto them, Sirs, I perceive that this voyage will be with hurt and much damage, not only of the lading and ship, but also of our liv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evertheless the centurion believed the master and the owner of the ship, more than those things which were spoken by Pau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evertheless the centurion believed the master and the owner of the ship, more than those things which were spoken by Pau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 south wind blew softly, supposing that they had obtained their purpose, loosing thence, they sailed close by Cre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 south wind blew softly, supposing that they had obtained their purpose, loosing thence, they sailed close by Cre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not long after there arose against it a tempestuous wind, called Euroclyd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hip was caught, and could not bear up into the wind, we let her dri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hip was caught, and could not bear up into the wind, we let her driv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nning under a certain island which is called Clauda, we had much work to come by the boa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nning under a certain island which is called Clauda, we had much work to come by the boa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when they had taken up, they used support cables, undergirding the ship; and, fearing lest they should fall into the quicksand, strake sail, and so were driv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when they had taken up, they used support cables, undergirding the ship; and, fearing lest they should fall into the quicksand, strake sail, and so were driv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e being exceedingly tossed with a tempest, the next day they lightened the ship;]]></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e being exceedingly tossed with a tempest, the next day they lightened the ship;]]></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hird day we cast out with our own hands the cordage of the shi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neither sun nor stars in many days appeared, and no small tempest lay on us, all hope that we should be saved was then taken awa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neither sun nor stars in many days appeared, and no small tempest lay on us, all hope that we should be saved was then taken aw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I exhort you to be of good cheer: for there shall be no loss of any man's life among you, but of the ship.]]></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I exhort you to be of good cheer: for there shall be no loss of any man's life among you, but of the ship.]]></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re stood by me this night the angel of God, whose I am, and whom I ser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re stood by me this night the angel of God, whose I am, and whom I ser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Fear not, Paul; you must be brought before Caesar: and, lo, God has given you all them that sail with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Fear not, Paul; you must be brought before Caesar: and, lo, God has given you all them that sail with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irs, be of good cheer: for I believe God, that it shall be even as it was told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irs, be of good cheer: for I believe God, that it shall be even as it was told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we must be cast upon a certain isla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the fourteenth night was come, as we were driven up and down in Adria, about midnight the sailors deemed that they drew near to some count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the fourteenth night was come, as we were driven up and down in Adria, about midnight the sailors deemed that they drew near to some count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unded, and found it twenty fathoms: and when they had gone a little further, they sounded again, and found it fifteen fathom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unded, and found it twenty fathoms: and when they had gone a little further, they sounded again, and found it fifteen fathom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earing lest we should have fallen upon rocks, they cast four anchors out of the stern, and wished for the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earing lest we should have fallen upon rocks, they cast four anchors out of the stern, and wished for the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s the sailors were about to flee out of the ship, when they had let down the boat into the sea, under colour as though they would have cast anchors out of the bow,]]></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s the sailors were about to flee out of the ship, when they had let down the boat into the sea, under colour as though they would have cast anchors out of the bow,]]></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aul said to the centurion and to the soldiers, Except these abide in the ship, all of you cannot be sav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aul said to the centurion and to the soldiers, Except these abide in the ship, all of you cannot be sav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he soldiers cut off the ropes of the boat, and let her fall off.]]></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day was coming on, Paul besought them all to take food, saying, This day is the fourteenth day that all of you have tarried and continued fasting, having taken noth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day was coming on, Paul besought them all to take food, saying, This day is the fourteenth day that all of you have tarried and continued fasting, having taken noth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I pray you to take some food: for this is for your health: for there shall not an hair fall from the head of any of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I pray you to take some food: for this is for your health: for there shall not an hair fall from the head of any of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he had thus spoken, he took bread, and gave thanks to God in presence of them all: and when he had broken it, he began to ea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he had thus spoken, he took bread, and gave thanks to God in presence of them all: and when he had broken it, he began to ea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were they all of good cheer, and they also took some fo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e were in all in the ship two hundred threescore and sixteen soul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when they had eaten enough, they lightened the ship, and cast out the wheat into the se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it was day, they knew not the land: but they discovered a certain creek with a shore, into the which they were minded, if it were possible, to thrust in the ship.]]></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it was day, they knew not the land: but they discovered a certain creek with a shore, into the which they were minded, if it were possible, to thrust in the ship.]]></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y had taken up the anchors, they committed themselves unto the sea, and loosed the rudder bands, and hoisted up the mainsail to the wind, and made toward sho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y had taken up the anchors, they committed themselves unto the sea, and loosed the rudder bands, and hoisted up the mainsail to the wind, and made toward sho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alling into a place where two seas met, they ran the ship aground; and the front part stuck fast, and remained immoveable, but the hinder part was broken with the violence of the wav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alling into a place where two seas met, they ran the ship aground; and the front part stuck fast, and remained immoveable, but the hinder part was broken with the violence of the wav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soldiers' counsel was to kill the prisoners, lest any of them should swim out, and escap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soldiers' counsel was to kill the prisoners, lest any of them should swim out, and escap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the centurion, willing to save Paul, kept them from their purpose; and commanded that they which could swim should cast themselves first into the sea, and get to lan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the centurion, willing to save Paul, kept them from their purpose; and commanded that they which could swim should cast themselves first into the sea, and get to lan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rest, some on boards, and some on broken pieces of the ship. And so it came to pass, that they escaped all safe to lan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rest, some on boards, and some on broken pieces of the ship. And so it came to pass, that they escaped all safe to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இத்தாலியா தேசத்துக்குக் கப்பல் ஏறிப் போகும்படி தீர்மானிக்கப்பட்டபோது, பவுலையும்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 வேறுசிலரையும் அகுஸ்து பட்டாளத்தைச் சேர்ந்த யூலியு என்னும்பேர் கொண்ட நூ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னிடத்தில் ஒ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ரமித்தியம் ஊர்க்கப்பலில் நாங்கள் ஏறி, ஆசியா நாட்டுக் கரைபிடித்தோடவேண்டுமென்று நினை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ம். மக்கெதோனியா தேசத்துத் தெசலோனிக்கே பட்டணத்தானாகிய அரிஸ்தர்க்கு எங்களுடனேகூட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நாள் சீதோன் துறைபிடித்தோம். யூலியு பவுலைப் பட்சமாய் நடப்பித்து, அவன் தன் சிநேகி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 பராமரிப்படையும்படிக்கு உத்தரவு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விடம்விட்டு நாங்கள் புறப்பட்டு, எதிர்காற்றாயிருந்தபடியினால், சீப்புருதீவின் ஒதுக்கிலே ஓ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சிலிசியா பம்பிலியா நாடுகளின் கடல்வழியாய் ஓடி, லீசியா நாட்டு மீறாப்பட்டணத்தில் சே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தாலியாவுக்குப் போகிற அலெக்சந்திரியா பட்டணத்துக் கப்பலை நூற்றுக்கு அதிபதி அங்கே கண்டு,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ஏ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ற்று எங்களைத் தடுத்தபடியினாலே, நாங்கள் அநேகநாள் மெதுவாய்ச் சென்று, வருத்த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துபட்டணத்திற்கு எதிரே வந்து, சல்மோனே ஊருக்கு எதிராய்க் கிரேத்தாதீவின் ஒதுக்கில் ஓ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 வருத்தத்தோடே கடந்து, நல்ல துறைமுகம் என்னப்பட்ட ஒரு இடத்திற்கு வந்தோம்; லசேயப்பட்டணம்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குகாலம் சென்று, உபவாசநாளும் கழிந்துபோனபடியினாலே, இனிக் கப்பல்யாத்திரை செய்கிறது மோச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க்குமென்று, பவுல்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ஷரே, இந்த யாத்திரையினாலே சரக்குக்கும் கப்பலுக்கும் மாத்திரமல்ல, நம்முடைய ஜீ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ம் மிகுந்த சேதமும் உண்டாயிருக்குமென்று காண்கிறேன் என்று சொல்லி, அவர்களை எச்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ற்றுக்கு அதிபதி பவுலினால் சொல்லப்பட்டவைகளைப் பார்க்கிலும் மாலுமியையும் கப்பல் எஜமா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 ந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த் துறைமுகம் மழைகாலத்திலே தங்குவதற்கு வசதியாயிராதபடியினால், அவ்விடத்தை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ற்கையும் வடமேற்கையும் நோக்கியிருக்கும் கிரேத்தாதீவிலுள்ள துறைமுகமாகிய பேனிக்ஸ்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சேரக்கூடுமானால் சேர்ந்து, மழைகாலத்தில் தங்கும்படி அநேகம்பேர் ஆலோசனை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றல் மெதுவாயடித்தபடியால், தாங்கள் கோரினது கைகூடிவந்ததென்று எண்ணி, அவ்விடம்விட்டுப் பெ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தீவுக்கு அருகாக ஓ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ஞ்சநேரத்துக்குள்ளே யூரோக்கிலிதோன் என்னுங் கடுங்காற்று அதில் மோதி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ப்பல் அதில் அகப்பட்டுக்கொண்டு, காற்றுக்கு எதிர்த்துப்போகக்கூடாதபடியினால் காற்றின் போ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க் கிலவுதா என்னப்பட்ட ஒரு சின்ன தீவின் ஒதுக்கிலே ஓடுகையில் வெகு வருத்தத்தோடே ப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டு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அவர்கள் தூக்கியெடுத்த பின்பு, பல உபாயங்கள் செய்து, கப்பலைச் சுற்றிக் கட்டி, சொரிமண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மென்று பயந்து, பாய்களை இறக்கி, இவ்விதமாய்க் 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லும் பெருங்காற்று மழையில் நாங்கள் மிகவும் அடிபட்டபடியினால், மறுநாளில் சில சரக்குகளைக் கட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றாம் நாளிலே கப்பலின் தளவாடங்களை எங்கள் கைகளினாலே எடுத்து எறி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கநாளாய்ச் சூரியனாவது நட்சத்திரங்களாவது காணப்படாமல், மிகுந்த பெருங்காற்றும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ண்டிருந்தபடியினால், இனி தப்பிப்பிழைப்போமென்னும் நம்பிக்கை முழுமையும் அற்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கநாள் அவர்கள் போஜனம்பண்ணாமல் இருந்தபோது, பவுல் அவர்கள் நடுவிலே நின்று: மனுஷரே,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ம் சேதமும் வாராதபடிக்கு என் சொல்லைக்கேட்டு, கிரேத்தாதீவை விட்டுப்புற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திடமனதாயிருங்களென்று இப்பொழுது உங்களுக்குத் தைரியஞ்சொல்லுகிறேன். கப்பற்சேதமே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ஒருவனுக்கும் பிராணச்சேதம்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ஏனென்றால், என்னை ஆட்கொண்டவரும் நான் சேவிக்கிறவருமான தேவனுடைய தூதனானவன் இந்த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ந்து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வுலே, பயப்படாதே, நீ இராயனுக்கு முன்பாக நிற்கவேண்டும். இதோ, உன்னுடனேகூட யாத்திரைபண்ணு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தேவன் உனக்குத் தயவு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படியினால் மனுஷரே, திடமனதாயிருங்கள். எனக்குச் சொல்லப்பட்டபிரகாரமாகவே நட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ல் நம்பிக்கை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யினும் நாம் ஒரு தீவிலே விழவேண்டியதா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தினாலாம் இராத்திரியானபோது, நாங்கள் ஆதிரியாக் கடலிலே அலைவுபட்டு ஓடுகையில், நடுஜா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லாட்களுக்கு ஒரு கரை கிட்டிவருகிறதாகத் தோன்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டனே அவர்கள் விழுதுவிட்டு இருபது பாகமென்று கண்டார்கள்; சற்றப்புறம் போனபொழுது,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விட்டுப் பதினைந்து பாகமென்று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றையிடங்களில் விழுவோமென்று பயந்து, பின்னணியத்திலிருந்து நாலு நங்கூரங்களைப்போட்டு, 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து விடியுமோ என்றி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கப்பலாட்கள் கப்பலை விட்டோடிப்போக வகைதேடி, முன்னணியத்திலிருந்து நங்கூர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கிற பாவனையாய்ப் படவைக் கடலிலிறக்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வுல் நூற்றுக்கு அதிபதியையும் சேவகரையும் நோக்கி: இவர்கள் கப்பலிலிராவிட்டால் நீங்கள் த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மாட்டீ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போர்ச்சேவகர் படவின் கயிறுகளை. அறுத்து, அதைத் தாழவிழ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ழுது விடிகையில் எல்லாரும் போஜனம்பண்ணும்படி பவுல் அவர்களுக்குத் தைரியஞ்சொல்லி: நீங்கள்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லுநாளாய் ஒன்றும் சாப்பிடாமல் பட்டினி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யால் போஜனம்பண்ணும்படி உங்களை வேண்டிக்கொள்ளுகிறேன், நீங்கள் தப்பிப் பிழைப்பதற்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யாயிருக்கும்; உங்கள் தலையிலிருந்து ஒரு மயிரும் விழா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ப்படிச் சொல்லி, அப்பத்தை எடுத்து, எல்லாருக்கு முன்பாகவும் தேவனை ஸ்தோத்திரித்து, அதைப் 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எல்லாரும் திடமனப்பட்டுப்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ப்பலில் இருநூற்றெழுபத்தாறுபேர் இ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ருப்தியாகப் புசித்தபின்பு அவர்கள் கோதுமையைக் கடலிலே எறிந்து, கப்பலை இலகு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ழுது விடிந்தபின்பு, இன்னபூமியென்று அறியாதிருந்தார்கள். அப்பொழுது சமமான கரையுள்ள ஒரு துறை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ன்பட்டது; கூடுமானால் அதற்குள் கப்பலையோட்ட யோசனை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ங்கூரங்களை அறுத்துக் கடலிலே விட்டுவிட்டு, சுக்கான்களுடைய கட்டுகளைத் தளரவிட்டு, பெரும்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கமாய் விரித்து, கரைக்கு நேராய்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ருபுறமும் கடல் மோதிய ஒருஇடத்திலே கப்பலைத் தட்டவைத்தார்கள்; முன்னணியம் ஊன்றி அசையாம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ணியம் அலைகளுடைய பலத்தினால் உடை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காவல்பண்ணப்பட்டவர்களில் ஒருவனும் நீந்தி ஓடிப்போகாதபடிக்கு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ண்டுமென்று போர்ச்சேவகர் யோசனை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ற்றுக்கு அதிபதி பவுலைக் காப்பாற்ற மனதாயிருந்து, அவர்களுடைய யோசனையைத் 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த்தக்கவர்கள் முந்திக் கடலில் விழுந்து கரையே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மற்றவர்களில் சிலர் பலகைகள்மேலும், சிலர் கப்பல் துண்டுகள்மேலும் போய்க் கரையேறவும்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 எல்லாரும் தப்பிக் கரை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2026-11-02T10:15:29Z</dcterms:created>
  <dcterms:modified xsi:type="dcterms:W3CDTF">2026-11-02T10:15:29Z</dcterms:modified>
  <dc:title>அப்போஸ்தலர்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