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 saw a new heaven and a new earth: for the first heaven and the first earth were passed away; and there was no more se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 saw a new heaven and a new earth: for the first heaven and the first earth were passed away; and there was no more se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John saw the holy city, new Jerusalem, coming down from God out of heaven, prepared as a bride adorned for her husban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John saw the holy city, new Jerusalem, coming down from God out of heaven, prepared as a bride adorned for her husban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heard a great voice out of heaven saying, Behold, the tabernacle of God is with men, and he will dwell with them, and they shall be his people, and God himself shall be with them, and be their G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heard a great voice out of heaven saying, Behold, the tabernacle of God is with men, and he will dwell with them, and they shall be his people, and God himself shall be with them, and be their Go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heard a great voice out of heaven saying, Behold, the tabernacle of God is with men, and he will dwell with them, and they shall be his people, and God himself shall be with them, and be their Go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God shall wipe away all tears from their eyes; and there shall be no more death, neither sorrow, nor crying, neither shall there be any more pain: for the former things are passed awa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God shall wipe away all tears from their eyes; and there shall be no more death, neither sorrow, nor crying, neither shall there be any more pain: for the former things are passed awa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that sat upon the throne said, Behold, I make all things new. And he said unto me, Write: for these words are true and faithfu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that sat upon the throne said, Behold, I make all things new. And he said unto me, Write: for these words are true and faithfu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me, It is done. I am Alpha and Omega, the beginning and the end. I will give unto him that is thirsty of the fountain of the water of life freel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me, It is done. I am Alpha and Omega, the beginning and the end. I will give unto him that is thirsty of the fountain of the water of life freel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e that overcomes shall inherit all things; and I will be his God, and he shall be my s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e that overcomes shall inherit all things; and I will be his God, and he shall be my s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he fearful, and unbelieving, and the abominable, and murderers, and whoremongers, and sorcerers, and idolaters, and all liars, shall have their part in the lake which burns with fire and brimstone: which is the second deat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he fearful, and unbelieving, and the abominable, and murderers, and whoremongers, and sorcerers, and idolaters, and all liars, shall have their part in the lake which burns with fire and brimstone: which is the second deat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he fearful, and unbelieving, and the abominable, and murderers, and whoremongers, and sorcerers, and idolaters, and all liars, shall have their part in the lake which burns with fire and brimstone: which is the second deat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re came unto me one of the seven angels which had the seven vials full of the seven last plagues, and talked with me, saying, Come here, I will show you the bride, the Lamb's wif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re came unto me one of the seven angels which had the seven vials full of the seven last plagues, and talked with me, saying, Come here, I will show you the bride, the Lamb's wif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re came unto me one of the seven angels which had the seven vials full of the seven last plagues, and talked with me, saying, Come here, I will show you the bride, the Lamb's wif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carried me away in the spirit to a great and high mountain, and showed me that great city, the holy Jerusalem, descending out of heaven from Go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carried me away in the spirit to a great and high mountain, and showed me that great city, the holy Jerusalem, descending out of heaven from Go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aving the glory of God: and her light was like unto a stone most precious, even like a jasper stone, clear as crysta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aving the glory of God: and her light was like unto a stone most precious, even like a jasper stone, clear as crysta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ad a wall great and high, and had twelve gates, and at the gates twelve angels, and names written thereon, which are the names of the twelve tribes of the children of Israe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ad a wall great and high, and had twelve gates, and at the gates twelve angels, and names written thereon, which are the names of the twelve tribes of the children of Isra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On the east three gates; on the north three gates; on the south three gates; and on the west three gat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On the east three gates; on the north three gates; on the south three gates; and on the west three gat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wall of the city had twelve foundations, and in them the names of the twelve apostles of the Lamb.]]></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wall of the city had twelve foundations, and in them the names of the twelve apostles of the Lamb.]]></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that talked with me had a golden reed to measure the city, and the gates thereof, and the wall thereof.]]></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that talked with me had a golden reed to measure the city, and the gates thereof, and the wall thereof.]]></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city lies foursquare, and the length is as large as the breadth: and he measured the city with the reed, twelve thousand furlongs. The length and the breadth and the height of it are equa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city lies foursquare, and the length is as large as the breadth: and he measured the city with the reed, twelve thousand furlongs. The length and the breadth and the height of it are equa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measured the wall thereof, an hundred and forty and four cubits, according to the measure of a man, that is, of the ange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measured the wall thereof, an hundred and forty and four cubits, according to the measure of a man, that is, of the ange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building of the wall of it was of jasper: and the city was pure gold, like unto clear glas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building of the wall of it was of jasper: and the city was pure gold, like unto clear glas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foundations of the wall of the city were garnished with all manner of precious stones. The first foundation was jasper; the second, sapphire; the third, a chalcedony; the fourth, an emeral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foundations of the wall of the city were garnished with all manner of precious stones. The first foundation was jasper; the second, sapphire; the third, a chalcedony; the fourth, an emeral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fifth, sardonyx; the sixth, ruby; the seventh, chrysolyte; the eighth, beryl; the ninth, a topaz; the tenth, a chrysoprasus; the eleventh, a jacinth; the twelfth, an amethys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fifth, sardonyx; the sixth, ruby; the seventh, chrysolyte; the eighth, beryl; the ninth, a topaz; the tenth, a chrysoprasus; the eleventh, a jacinth; the twelfth, an amethys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twelve gates were twelve pearls: every several gate was of one pearl: and the street of the city was pure gold, as it were transparent glas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twelve gates were twelve pearls: every several gate was of one pearl: and the street of the city was pure gold, as it were transparent glas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saw no temple therein: for the Lord God Almighty and the Lamb are the temple of i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saw no temple therein: for the Lord God Almighty and the Lamb are the temple of i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city had no need of the sun, neither of the moon, to shine in it: for the glory of God did lighten it, and the Lamb is the light thereof.]]></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city had no need of the sun, neither of the moon, to shine in it: for the glory of God did lighten it, and the Lamb is the light thereof.]]></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nations of them which are saved shall walk in the light of it: and the kings of the earth do bring their glory and honour into i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nations of them which are saved shall walk in the light of it: and the kings of the earth do bring their glory and honour into i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gates of it shall not be shut at all by day: for there shall be no night ther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shall bring the glory and honour of the nations into i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re shall in no wise enter into it any thing that defiles, neither whatsoever works abomination, or makes a lie: but they which are written in the Lamb's book of lif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re shall in no wise enter into it any thing that defiles, neither whatsoever works abomination, or makes a lie: but they which are written in the Lamb's book of lif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46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வெளி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நான் புதிய வானத்தையும் புதிய பூமியையும் கண்டேன்; முந்தின வானமும் முந்தின பூ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ழிந்துபோயின; சமுத்திரமும் இல்லா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யோவானாகிய நான், புதிய எருசலேமாகிய பரிசுத்த நகரத்தை தேவனிடத்தினின்று பரலோகத்தை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ங்கிவரக்கண்டேன்; அது தன் புருஷனுக்காக அலங்கரிக்கப்பட்ட மணவாட்டியைப்போல ஆயத்தமாக்க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லும், பரலோகத்திலிருந்து உண்டான ஒரு பெருஞ்சத்தத்தைக் கேட்டேன்; அது: இதோ, மனுஷர்களி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வாசஸ்தலமிருக்கிறது, அவர்களிடத்திலே அவர் வாசமாயிருப்பார்; அவர்களும்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யிருப்பார்கள், தேவன்தாமே அவர்களோடேகூட இருந்து அவர்களுடைய தேவனாயி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டைய கண்ணீர் யாவையும் தேவன் துடைப்பார்; இனி மரணமுமில்லை, துக்கமுமில்லை, அலறுதலு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முமில்லை; முந்தினவைகள் ஒழிந்துபோயின என்று விளம்பி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ங்காசனத்தின்மேல் வீற்றிருந்தவர்: இதோ, நான் சகலத்தையும் புதிதாக்குகிறேன் என்றார். பி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இந்த வசனங்கள் சத்தியமும் உண்மையுமானவைகள், இவைகளை எழு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ன்றியும், அவர் என்னை நோக்கி: ஆயிற்று, நான் அல்பாவும் ஓமெகாவும், ஆதியும் அந்தமுமா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மாயிருக்கிறவனுக்கு நான் ஜீவத்தண்ணீரூற்றில் இலவசமாய்க் 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ஜெயங்கொள்ளுகிறவன் எல்லாவற்றையும் சுதந்தரித்துக்கொள்ளுவான்; நான் அவன் தேவனாயிருப்பேன், அவ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யப்படுகிறவர்களும், அவிசுவாசிகளும், அருவருப்பானவர்களும், கொலைபாதகரும், விபசாரக்கா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யக்காரரும், விக்கிரகாராதனைக்காரரும், பொய்யர் அனைவரும் இரண்டாம் மரணமாகிய அக்கினியும் கந்தக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கிற கடலிலே பங்கடை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பு, கடைசியான ஏழு வாதைகளால் நிறைந்த ஏழு கலசங்களையுடைய அந்த ஏழு தூதரில் ஒருவன்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நீ இங்கே வா, ஆட்டுக்குட்டியானவருடைய மனைவியாகிய மணவாட்டியை உனக்குக் காண்பிக்கிறே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ரிதும் உயரமுமான ஒரு பர்வதத்தின்மேல் என்னை ஆவியில் கொண்டுபோய், தேவனுடைய மகிமையை அ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ய பரிசுத்தநகரம் பரலோகத்தைவிட்டு தேவனிடத்திலிருந்து இறங்கிவருகிறதை எனக்குக் காண்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ன் பிரகாசம் மிகவும் விலையுயர்ந்த இரத்தினக்கல்லைப்போலவும், பளிங்கினொளியு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சிரக்கல்லைப்போலவு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ற்குப் பெரிதும் உயரமுமான மதிலும், கிழக்கே மூன்று வாசல்கள், வடக்கே மூன்று வாசல்கள், 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 வாசல்கள், மேற்கே மூன்று வாசல்கள் ஆகப் பன்னிரண்டு வாசல்களும்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வாசல்களின் அருகே பன்னிரண்டு தூதர்களிருந்தார்கள்; அந்த வாசல்களின்மேல் இஸ்ரவேல் சந்ததியா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ரண்டு கோத்திரத்தாருடைய நாமங்களும் எழுதப்ப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கரத்தின் மதிலுக்குப் பன்னிரண்டு அஸ்திபாரக் கற்களிருந்தன; அவைகள்மேல் ஆட்டுக்குட்டியான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ரண்டு அப்போஸ்தலரின் பன்னிரண்டு நாமங்களும் பதி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ன்னுடனே பேசினவன், நகரத்தையும் அதின் வாசல்களையும் அதின் மதிலையும் அளக்கிறதற்கு ஒரு பொற்கோ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 நகரம் சதுரமாயிருந்தது, அதின் அகலமும் நீளமும் சமமாயிருந்தது. அவன் அந்தக் கோலினால் நக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ந்தான்; அது பன்னீராயிரம் ஸ்தாதி அளவாயிருந்தது; அதின் நீளமும் அகலமும் உயரமும் ச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 அதின் மதிலை அளந்தபோது, அது தூதனுடைய அளவாகிய மனுஷ அளவின்படியே நூற்றுநாற்பத்துநா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ன் மதில் வச்சிரக்கல்லால் கட்டப்பட்டிருந்தது; நகரம் தெளிந்தபளிங்குக்கு ஒ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ப்பொன்னா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கரத்து மதில்களின் அஸ்திபாரங்கள் சகலவித இரத்தினங்களினாலும் அலங்கரிக்கப்பட்டிருந்தன; மு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ஸ்திபாரம் வச்சிரக்கல், இரண்டாவது இந்திரநீலம், மூன்றாவது சந்திரகாந்தம், நான்காவது மரக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ஐந்தாவது கோமேதகம், ஆறாவது பதுமராகம், ஏழாவது சுவர்ணரத்தினம், எட்டாவது படிகப்பச்சை, ஒன்ப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ஷ்பராகம், பத்தாவது வைடூரியம், பதினோராவது சுநீரம், பன்னிரண்டாவது சுகந்தி இ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னிரண்டு வாசல்களும் பன்னிரண்டு முத்துக்களாயிருந்தன; ஒவ்வொரு வாசலும் ஒவ்வொரு முத்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ரத்தின் வீதி தெளிவுள்ள பளிங்குபோலச் சுத்தப்பொன்னா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லே தேவாலயத்தை நான் காணவில்லை; சர்வவல்லமையுள்ள தேவனாகிய கர்த்தரும் ஆட்டுக்குட்டியான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ஆ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கரத்திற்கு வெளிச்சங்கொடுக்கச் சூரியனும் சந்திரனும் அதற்கு வேண்டுவதில்லை; தேவனுடைய மகிமையே அ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சிப்பித்தது, ஆட்டுக்குட்டியானவரே அதற்கு வி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ரட்சிக்கப்படுகிற ஜனங்கள் அதின் வெளிச்சத்திலே நடப்பார்கள் பூமியின் ராஜாக்கள் தங்கள் மகிமை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த்தையும் அதற்குள்ளே கொண்டுவ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ங்கே இராக்காலம் இல்லாதபடியால், அதின் வாசல்கள் பகலில் அடைக்கப்படுவதே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உலகத்தாருடைய மகிமையையும் கனத்தையும் அதற்குள்ளே கொண்டுவ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தீட்டுள்ளதும் அருவருப்பையும் பொய்யையும் நடப்பிக்கிறதுமாகிய ஒன்றும் அதில் பிரவேசி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யானவரின் ஜீவபுஸ்தகத்தில் எழுதப்பட்டவர்கள் மாத்திரம் அதில் பிரவேசி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21]]></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2026-09-17T00:33:11Z</dcterms:created>
  <dcterms:modified xsi:type="dcterms:W3CDTF">2026-09-17T00:33:11Z</dcterms:modified>
  <dc:title>வெளி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