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97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க்குள் வாசம் செய்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னவரே எ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க்குள் இ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சம் செய்கி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ஆராதனை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னாய் மலையில் வாசம் செய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யோன் உச்சிய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்மலை வெடிப்பில் வாசம் செய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ில் நீர் வாசம் செய்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யின் சபையில் வாசம் செய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மேல் அசைந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களின் மத்தியில் வாசம் செய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ில் நீர் வாசம் செய்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 ஸ்தலத்தில் வாசம் செய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லிபீட நெருப்ப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ல்லங்கள் தோறும் வாசம் செய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ம் உள்ளத்தில் வாசம் செய்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ல் வீட்டறையில் வாசம் செய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கங்கள் நடுவில்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 உலகில் வாசம் செய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ில் நீர் வாசம் செய்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2026-10-23T22:12:04Z</dcterms:created>
  <dcterms:modified xsi:type="dcterms:W3CDTF">2026-10-23T22:12:04Z</dcterms:modified>
  <dc:title>துதிப் பாடல்கள் : 285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