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ே உன்னை காக்கு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ங்குவதில்லை தூங்க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ும் கலங்குவதேன் – நீ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வோனின் சேன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தொடர்ந்து வந்த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கரத்தால் செங்கடலை பிள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க் காக்கிறவர் ந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மாறி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னாந்திர யாத்திர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ம் சோர்ந்து போ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சமுகம் உன்னுடனே இருந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க் காக்கிறவர் ந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விலகி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2026-10-21T01:16:20Z</dcterms:created>
  <dcterms:modified xsi:type="dcterms:W3CDTF">2026-10-21T01:16:20Z</dcterms:modified>
  <dc:title>துதிப் பாடல்கள் : 614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