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way of the wicked is an abomination unto the LORD: but he loves him that follows after righteousness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Correction is grievous unto him that forsakes the way: and he that hates reproof shall die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Hell and destruction are before the LORD: how much more then the hearts of the children of men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Hell and destruction are before the LORD: how much more then the hearts of the children of men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 scorner loves not one that reproves him: neither will he go unto the wise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 merry heart makes a cheerful countenance: but by sorrow of the heart the spirit is broken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heart of him that has understanding seeks knowledge: but the mouth of fools feeds on foolishness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ll the days of the afflicted are evil: but he that is of a merry heart has a continual feast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etter is little with the fear of the LORD than great treasure and trouble therewith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etter is a dinner of herbs where love is, than a stalled ox and hatred therewith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 soft answer turns away wrath: but grievous words stir up anger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 wrathful man stirs up strife: but he that is slow to anger appeases strife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way of the slothful man is as an hedge of thorns: but the way of the righteous is made plain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 wise son makes a glad father: but a foolish man despises his mother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Folly is joy to him that is destitute of wisdom: but a man of understanding walks uprightly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Without counsel purposes are disappointed: but in the multitude of counsellors they are established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Without counsel purposes are disappointed: but in the multitude of counsellors they are established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 man has joy by the answer of his mouth: and a word spoken in due season, how good is it!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 man has joy by the answer of his mouth: and a word spoken in due season, how good is it!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 way of life is above to the wise, that he may depart from hell beneath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 LORD will destroy the house of the proud: but he will establish the border of the widow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tongue of the wise uses knowledge aright: but the mouth of fools pours out foolishness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 thoughts of the wicked are an abomination to the LORD: but the words of the pure are pleasant words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 thoughts of the wicked are an abomination to the LORD: but the words of the pure are pleasant words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He that is greedy of gain troubles his own house; but he that hates gifts shall live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 heart of the righteous studies to answer: but the mouth of the wicked pours out evil things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e LORD is far from the wicked: but he hears the prayer of the righteous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e light of the eyes rejoices the heart: and a good report makes the bones fat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e ear that hears the reproof of life abides among the wise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He that refuses instruction despises his own soul: but he that hears reproof gets understanding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He that refuses instruction despises his own soul: but he that hears reproof gets understanding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The fear of the LORD is the instruction of wisdom; and before honour is humility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eyes of the LORD are in every place, beholding the evil and the good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 wholesome tongue is a tree of life: but perverseness therein is a breach in the spirit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 fool despises his father's instruction: but he that regards reproof is prudent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n the house of the righteous is much treasure: but in the revenues of the wicked is trouble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lips of the wise disperse knowledge: but the heart of the foolish does not so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sacrifice of the wicked is an abomination to the LORD: but the prayer of the upright is his delight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924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ுன்மார்க்கனுடைய வழி கர்த்தருக்கு அருவருப்பானது; நீதியைப் பின்பற்றுகிறவனையோ அவர் நேசிக்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ழியை விட்டு விலகுகிறவனுக்குப் புத்திமதி விசனமாயிருக்கும்; கடிந்துகொள்ளுதலை வெறுக்கிறவன் சா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ாதாளமும் அழிவும் கர்த்தரின் பார்வைக்குப் பிரத்தியட்சமாயிருக்க, மனுபுத்திரருடைய இருதயம் அதி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த்தியட்சமாயிருக்குமல்லவ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ரியாசக்காரன் தன்னைக் கடிந்துகொள்ளுகிறவனை நேசியான்; ஞானவான்களிடத்தில் போகவுமாட்ட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னமகிழ்ச்சி முகமலர்ச்சியைத் தரும்; மனோதுக்கத்தினாலே ஆவி முறிந்துப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ுத்திமானுடைய மனம் அறிவைத் தேடும்; மூடரின் வாயோ மதியீனத்தை மேய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ிறுமைப்பட்டவனுடைய நாட்களெல்லாம் தீங்குள்ளவைகள்; மனரம்மியமோ நித்திய விருந்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ஞ்சலத்தோடு கூடிய அதிகப்பொருளிலும் கர்த்தரைப் பற்றும் பயத்தோடு கூடிய கொஞ்சப்பொருளே உத்தம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கையோடிருக்கும் கொழுத்த எருதின் கறியைப்பார்க்கிலும், சிநேகத்தோடிருக்கும் இலைக்கறியே நல்ல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ெதுவான பிரதியுத்தரம் உக்கிரத்தை மாற்றும்; கடுஞ்சொற்களோ கோபத்தை எழுப்ப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ோபக்காரன் சண்டையை எழுப்புகிறான்; நீடிய சாந்தமுள்ளவனோ சண்டையை அமர்த்து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ோம்பேறியின் வழி முள்வேலிக்குச் சமானம்; நீதிமானுடைய வழியோ ராஜபாத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ஞானமுள்ள மகன் தகப்பனைச் சந்தோஷப்படுத்துகிறான்; மதியற்ற மனுஷனோ தன் தாயை அலட்சியம்பண்ணு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ூடத்தனம் புத்தியீனனுக்குச் சந்தோஷம்; புத்திமானோ தன் நடக்கையைச் செம்மைப்படுத்து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லோசனையில்லாமையால் எண்ணங்கள் சித்தியாமற்போம்; ஆலோசனைக்காரர் அநேகர் இருந்தால் அவை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றுதிப்பட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னுஷனுக்குத் தன் வாய்மொழியினால் மகிழ்ச்சியுண்டாகும்; ஏற்ற காலத்தில் சொன்ன வார்த்தை எவ்வளவ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ல்லது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ீழான பாதாளத்தை விட்டு விலகும்படி, விவேகிக்கு ஜீவவழியானது உன்னதத்தை நோக்கும் வழியா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கங்காரியின் வீட்டைக் கர்த்தர் பிடுங்கிப்போடுவார்; விதவையின் எல்லையையோ நிலைப்படுத்துவ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ஞானிகளின் நாவு அறிவை உபயோகப்படுத்தும்; மூடரின் வாயோ புத்தியீனத்தைக் க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ுன்மார்க்கருடைய நினைவுகள் கர்த்தருக்கு அருவருப்பானவைகள்; சுத்தவான்களுடைய வார்த்தைகள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இன்பமானவை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ொருளாசைக்காரன் தன் வீட்டைக் கலைக்கிறான்; பரிதானங்களை வெறுக்கிறவனோ பிழைப்ப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திமானுடைய மனம் பிரதியுத்தரம் சொல்ல யோசிக்கும்; துன்மார்க்கனுடைய வாயோ தீமைகளைக் கொப்பளி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ுன்மார்க்கருக்குக் கர்த்தர் தூரமாயிருக்கிறார்; நீதிமான்களின் ஜெபத்தையோ கேட்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ண்களின் ஒளி இருதயத்தைப் பூரிப்பாக்கும்; நற்செய்தி எலும்புகளைப் புஷ்டியா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ஜீவனுக்கேதுவான கடிந்துகொள்ளுதலை ஏற்றுக்கொள்ளும் காது ஞானிகளிடத்தே தங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ுத்திமதியைத் தள்ளிவிடுகிறவன் தன் ஆத்துமாவை வெறுக்கிறான்; கடிந்துகொள்ளுதலைக் கேட்கிறவன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ஞானமடை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ர்த்தருக்குப் பயப்படுதல் ஞானத்தைப் போதிக்கும்; மேன்மைக்கு முன்னானது தாழ்ம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ின் கண்கள் எவ்விடத்திலுமிருந்து, நல்லோரையும் தீயோரையும் நோக்கிப்பார்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ரோக்கியமுள்ள நாவு ஜீவவிருட்சம்; நாவின் மாறுபாடோ ஆவியை நொறு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ூடன் தன் தகப்பன் புத்தியை அலட்சியம்பண்ணுகிறான்; கடிந்துகொள்ளுதலைக் கவனித்து நடக்கிறவனோ விவேக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திமானுடைய வீட்டில் அதிக பொக்கிஷமுண்டு; துன்மார்க்கனுடைய வருமானத்திலோ துன்பமுண்ட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ஞானிகளின் உதடுகள் அறிவை இறைக்கும்; மூடரின் இருதயமோ அப்படியல்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ுன்மார்க்கருடைய பலி கர்த்தருக்கு அருவருப்பானது; செம்மையானவர்களின் ஜெபமோ அவருக்குப் பிரிய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2026-07-18T12:03:39Z</dcterms:created>
  <dcterms:modified xsi:type="dcterms:W3CDTF">2026-07-18T12:03:39Z</dcterms:modified>
  <dc:title>நீதிமொழிகள் : 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