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ினிமித்தம் இஸ்ரவேலின் குமாரத்திகள் வருஷந்தோறும் போய், நாலு நாள் கீலேயாத்தியனான யெப்தாவின் குமாரத்தியைக்குறித்துப் புலம்புவது இஸ்ரவேலிலே வழக்க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ினிமித்தம் இஸ்ரவேலின் குமாரத்திகள் வருஷந்தோறும் போய், நாலு நாள் கீலேயாத்தியனான யெப்தாவின் குமாரத்தியைக்குறித்துப் புலம்புவது இஸ்ரவேலிலே வழக்க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ில நாளைக்குப்பின்பு, அம்மொன் புத்திரர் இஸ்ரவேலின் மேல் யுத்தம் 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இஸ்ரவேலின்மேல் யுத்தம் பண்ணும்போது கீலேயாத்தின் மூப்பர் யெப்தாவைத் தோப்தேசத்திலிருந்து அழைத்துவரப்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இஸ்ரவேலின்மேல் யுத்தம் பண்ணும்போது கீலேயாத்தின் மூப்பர் யெப்தாவைத் தோப்தேசத்திலிருந்து அழைத்துவரப்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ப்தாவை நோக்கி: நீ வந்து, நாங்கள் அம்மோன் புத்திரரோடு யுத்தம் பண்ண எங்கள் சேனாபதியாயிருக்க வேண்டு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ெப்தா மறுபடியும் அம்மோன் புத்திரரின் ராஜாவினிடத்திற்கு ஸ்தானாபதிகளை அனுப்பி, அவனுக்குச் சொல்லச் சொன்னத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ப்தா சொல்லுகிறது என்னவென்றால்: இஸ்ரவேலர் மோவாபியரின் தேசத்தையாகிலும், அம்மோன் புத்திரரின் தேசத்தையாகிலும் கட்டிக்கொண்டதில்லைய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ப்தா சொல்லுகிறது என்னவென்றால்: இஸ்ரவேலர் மோவாபியரின் தேசத்தையாகிலும், அம்மோன் புத்திரரின் தேசத்தையாகிலும் கட்டிக்கொண்டதில்லை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ிலிருந்து வருகிறபோது, வனாந்தரத்தில் சிவந்த சமுத்திர மட்டும் நடந்து, பின்பு காதேசுக்கு வ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அம்மோன் புத்திரரின் ராஜா தனக்கு யெப்தா சொல்லியனுப்பின வார்த்தைகளுக்குச் செவிகொடாதே போ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ெப்தா அம்மோன் புத்திரரின்மேல் யுத்தம்பண்ண, அவர்களுக்கு விரோதமாய்ப் புறப்பட்டுப்போனான்; கர்த்தர் அவர்களை அவன் கையில் ஒப்புக்கொடு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ெப்தா அம்மோன் புத்திரரின்மேல் யுத்தம்பண்ண, அவர்களுக்கு விரோதமாய்ப் புறப்பட்டுப்போனான்; கர்த்தர் அவர்களை அவன் கையில் ஒப்புக்கொடுத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ಗಿಲ್ಯಾದನ ಹೆಂಡತಿ ಅವನಿಗೆ ಕುಮಾರರನ್ನು ಪಡೆದಳು. ಅವನ ಹೆಂಡತಿಯ ಮಕ್ಕಳು ದೊಡ್ಡವರಾದಾಗ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ಫ್ತಾಹನಿಗೆ--ನೀನು ನಮ್ಮ ತಂದೆಯ ಮನೆಯ ಬಾಧ್ಯಸ್ಥನಲ್ಲ; ಯಾಕಂದರೆ ನೀನು ಪರಸ್ತ್ರೀಯ ಮಗನು ಎಂದು ಹೇಳಿ ಅವನನ್ನ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ಯೆಫ್ತಾಹನು ತನ್ನ ಸಹೋದರರ ಬಳಿಯಿಂದ ಓಡಿಹೋಗಿ ಟೋಬ್‌ ದೇಶದಲ್ಲಿ ವಾಸವಾಗಿದ್ದನು; ಆ ಸ್ಥಳದ ನಿಷ್ಪ್ರಯೋಜ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ು ಯೆಫ್ತಾಹನ ಬಳಿಗೆ ಕೂಡಿಕೊಂಡು ಅವನ ಸಂಗಡ ಹೊರಗೆ ಹೊರ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ವಳು ಅವನಿಗೆ--ನನ್ನ ತಂದೆಯೇ, ಕರ್ತನು ಅಮ್ಮೋನನ ಮಕ್ಕಳಾದ ನಿನ್ನ ಶತ್ರುಗಳಿಗೆ ನಿನಗೋಸ್ಕರ ಮುಯ್ಯಿ ತೀರಿಸ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 ನಿನ್ನ ಬಾಯಿಂದ ಹೊರಟ ಮಾತಿನ ಪ್ರಕಾರವೇ ನನಗೆ ಮಾಡ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ದಲ್ಲದೆ ಅವಳು ತನ್ನ ತಂದೆಗೆ --ಈ ಕಾರ್ಯವು ನನಗೆ ಆಗಲಿ; ಆದರೆ ನಾನು ನನ್ನ ಗೆಳತಿಯರೊಡನೆ ನನ್ನ ಕನ್ಯಾಭಾವಕ್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ಗಳ ಮೇಲೆ ಹೋಗಿ ಗೋಳಾಡುವಂತೆ ಎರಡು ತಿಂಗಳುಗಳ ವರೆಗೆ ನನ್ನನ್ನು ಬಿಡ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ಅವನು--ಎರಡು ತಿಂಗಳು ಹೋಗಿ ಬಾ ಎಂದು ಹೇಳಿ ಅವಳನ್ನು ಕಳುಹಿಸಿಬಿಟ್ಟನು. ಅವಳು ತನ್ನ ಗೆಳತಿ ಯರ ಸಂಗಡ ಹೋ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್ಯಾಭಾವಕ್ಕೋಸ್ಕರ ಬೆಟ್ಟಗಳ ಮೇಲೆ ಅತ್ತ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ಎರಡು ತಿಂಗಳು ತೀರಿದಾಗ ತನ್ನ ತಂದೆಯ ಬಳಿಗೆ ಬಂದಳು. ಆಗ ಅವನು ಮಾಡಿದ್ದ ತನ್ನ ಪ್ರಮಾಣದ ಪ್ರಕಾರ ಅವಳಿ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ು ಪುರುಷನನ್ನು ಅರಿಯದೆ ಇ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ವರುಷಕ್ಕೆ ನಾಲ್ಕು ದಿವಸ ಇಸ್ರಾಯೇಲಿನ ಕುಮಾರ್ತೆಯರು ಹೋಗಿ ಗಿಲ್ಯಾದ್ಯನಾದ ಯೆಪ್ತಾಹನ ಮಗಳಿಗಾಗಿ ಗೋಳಾಡ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ಪದ್ಧತಿ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ೆಲವು ದಿವಸಗಳಾದ ಮೇಲೆ ಆದದ್ದೇನಂದರೆ, ಅಮ್ಮೋನನ ಮಕ್ಕಳು ಇಸ್ರಾಯೇಲಿನ ಮೇಲೆ ಯುದ್ಧ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ೆ ಅವರು ಇಸ್ರಾಯೇಲಿನ ಮೇಲೆ ಯುದ್ಧಮಾಡುವಾಗ ಗಿಲ್ಯಾದಿನ ಹಿರಿಯರು ಯೆಫ್ತಾಹ ನನ್ನು ಟೋಬ್‌ ದೇಶದಿಂದ ಕರಕೊಂಡು ಬರ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ೆಫ್ತಾಹನಿಗೆ--ನಾವು ಅಮ್ಮೋನನ ಮಕ್ಕಳ ಸಂಗಡ ಯುದ್ಧಮಾಡುವಂತೆ ನೀನು ಬಂದು ನಮ್ಮ ಸೈನ್ಯಾಧಿಪತಿಯಾಗಿ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ಯೆಫ್ತಾಹನು ಗಿಲ್ಯಾದಿನ ಹಿರಿಯರಿಗೆ--ನನ್ನನ್ನು ಹಗೆಮಾಡಿ ನನ್ನ ತಂದೆಯ ಮನೆಯಿಂದ ಹೊರಡಿಸಿದವರು ನೀವ ಲ್ಲವೋ?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ಇಕ್ಕಟ್ಟು ಬಂದಿರುವಾಗ ನನ್ನ ಬಳಿಗೆ ಯಾಕೆ ಬಂದ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ಗಿಲ್ಯಾದಿನ ಹಿರಿಯರು ಯೆಫ್ತಾಹನಿಗೆ--ನೀನು ನಮ್ಮೊಂದಿಗೆ ಬಂದು ಅಮ್ಮೋನನ ಮಕ್ಕಳಿಗೆ ವಿರೋಧವಾಗಿ ಯುದ್ಧ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ಯಾದಿನ ನಿವಾಸಿಗಳಾದ ನಮ್ಮೆಲ್ಲರಿಗೆ ನೀನು ತಲೆಯಾಗಿರುವ ಹಾಗೆ ಈಗ ನಿನ್ನ ಬಳಿಗೆ ತಿರಿಗಿ ಬಂದ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ಯೆಫ್ತಾಹನು ಗಿಲ್ಯಾದಿನ ಹಿರಿಯರಿಗೆ ಅಮ್ಮೋನನ ಮಕ್ಕಳಿಗೆ ವಿರೋ ಧವಾಗಿ ಯುದ್ಧಮಾಡುವದಕ್ಕೆ ನೀವು ತಿರಿಗ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ೆ ಕರತಂದರೆ ಮತ್ತು ಕರ್ತನು ಅವರನ್ನು ನನ್ನ ಮುಂದೆ ಒಪ್ಪಿಸಿಕೊಟ್ಟರೆ ನಾನು ನಿಮಗೆ ನಾಯಕ ನಾಗಿರುವೆನೋ ಅನ್ನ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ಗಿಲ್ಯಾದಿನ ಹಿರಿಯರು ಯೆಫ್ತಾಹನಿಗೆ--ನಾವು ಈ ನಿನ್ನ ಮಾತಿನ ಹಾಗೆಯೇ ಮಾಡದೆ ಹೋದರೆ ಕರ್ತನು ನಮ್ಮ ಮತ್ತ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ಸಾಕ್ಷಿಯಾಗಿರ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ಯೆಫ್ತಾ ಹನು ಗಿಲ್ಯಾದಿನ ಹಿರಿಯರ ಸಂಗಡ ಹೋದನು. ಆಗ ಜನರು ಅವನನ್ನು ತಮ್ಮ ಮೇಲೆ ನಾಯಕನ ನ್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ಪತಿಯನ್ನಾಗಿಯೂ ಇಟ್ಟುಕೊಂಡರು. ಯೆಫ್ತಾಹನು ತನ್ನ ಮಾತುಗಳನ್ನೆಲ್ಲಾ ಮಿಚ್ಪೆಯಲ್ಲಿ ಕರ್ತನ ಮುಂದ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ಅಮ್ಮೋನನ ಮಕ್ಕಳ ಅರಸನ ಬಳಿಗೆ ದೂತರನ್ನು ಕಳುಹಿಸಿ ಹೇಳಿದ್ದೇನಂದರೆ--ನೀನು ನನಗೆ ವಿರೋಧವಾಗಿ 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ದಕ್ಕೆ ನನ್ನ ದೇಶದಲ್ಲಿ ಬರುವ ಕಾರಣವೇ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ಮ್ಮೋ ನನ ಮಕ್ಕಳ ಅರಸನು ಯೆಫ್ತಾಹನ ದೂತರಿಗೆ--ಇಸ್ರಾಯೇಲು ಐಗುಪ್ತದಿಂದ ಬರುವಾಗ ಅರ್ನೋನಿ ನಿಂದ ಯಬ್ಬೋಕ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ಯೊರ್ದನಿನ ವರೆಗೂ ಇರುವ ನನ್ನ ದೇಶವನ್ನು ತಕ್ಕೊಂಡರು. ಆದದರಿಂದ ಈಗ ಅದನ್ನು ನನಗೆ ಸಮಾಧಾನವಾಗಿ ತಿರಿಗಿಕೊ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ೆಫ್ತಾಹನು ತಿರಿಗಿ ಅಮ್ಮೋನನ ಮಕ್ಕಳ ಅರಸನ ಬಳಿಗೆ ದೂತರನ್ನು ಕಳುಹ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ಿಗೆ--ಯೆಫ್ತಾಹನು ಹೇಳುವ ಮಾತು ಇದೇ--ಇಸ್ರಾಯೇಲ್‌ ಮೋವಾಬಿನ ದೇಶವನ್ನಾ ದರೂ ಅಮ್ಮೋನನ ಮಕ್ಕಳ ದೇಶವ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 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ಇಸ್ರಾಯೇಲು ಐಗುಪ್ತದಿಂದ ಬರು ವಾಗ ಅರಣ್ಯದಲ್ಲಿ ಕೆಂಪು ಸಮುದ್ರದ ವರೆಗೆ ನಡೆದು ಕಾದೇಶ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ಎದೋಮಿನ ಅರಸನ ಬಳಿಗೆ ದೂತರನ್ನು ಕಳುಹಿಸಿ--ನಾನು ನಿನ್ನ ದೇಶವನ್ನು ಹಾದು ಹೋಗಲು ಅಪ್ಪಣೆಆಗಬೇಕು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ಎದೋಮಿನ ಅರಸನು ಕೇಳದೆ ಹೋದನು. ಅವರು ಮೋವಾಬಿನ ಅರಸನ ಬಳಿಗೂ ಹಾಗೆಯೇ ಕಳುಹಿಸಿದರು; ಅವನೂ ಒಪ್ಪದೆ ಹೋದನು. ಆ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ಂದ ಇಸ್ರಾಯೇಲ್ಯರು ಕಾದೇಶಿನಲ್ಲಿ ವಾಸ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ರಣ್ಯದಲ್ಲಿ ನಡೆದು ಎದೋಮ್‌ ದೇಶವನ್ನೂ ಮೋವಾಬ್‌ ದೇಶವನ್ನೂ ಸುತ್ತಿಕೊಂಡು ಹೋಗಿ ಮೋವಾಬ್‌ ದೇಶದ ಪೂರ್ವ ದಿಕ್ಕ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ಮೋವಾಬಿನ ಮೇರೆಯೊಳಗೆ ಪ್ರವೇಶಿಸದೆ ಮೋವಾ ಬಿನ ಮೇರೆಯಾದ ಅರ್ನೋನಿನ ಆಚೆಯಲ್ಲಿ ಇಳ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ಸ್ರಾಯೇಲು ಹೆಷ್ಬೋನಿನ ಅರಸನಾ ದಂಥ ಅಮೋರಿಯರ ಅರಸನಾದ ಸೀಹೋನನ ಬಳಿಗೆ ದೂತರನ್ನು ಕಳುಹಿಸಿದನು. ಅವರು--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ಕ್ಕೆ ನಿನ್ನ ದೇಶವನ್ನು ನಾವು ದಾಟಿಹೋಗುವದಕ್ಕೆ ಅಪ್ಪಣೆಕೊಡಬೇಕ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ಸೀಹೋ ನನು ತನ್ನ ಮೇರೆಯನ್ನು ದಾಟುವದಕ್ಕೆ ಇಸ್ರಾಯೇಲನ್ನು ನಂಬದೆ ತನ್ನ ಜನವನ್ನೆಲ್ಲಾ ಕೂಡಿಸಿ ಯಹಚ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ಿಳಿದು ಇಸ್ರಾಯೇಲಿಗೆ ವಿರೋಧವಾಗಿ ಯುದ್ಧ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ಇಸ್ರಾಯೇಲಿನ ದೇವರಾದ ಕರ್ತನು ಸೀಹೋನನನ್ನೂ ಅವನ ಸಕಲ ಜನರನ್ನೂ ಇಸ್ರಾಯೇಲಿನ ಕೈಯಲ್ಲಿ ಒಪ್ಪಿಸಿಕೊಟ್ಟನು. 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ಹೊಡೆದುಬಿಟ್ಟರು. ಹಾಗೆಯೇ ಇಸ್ರಾಯೇ ಲ್ಯರು ಆ ದೇಶದಲ್ಲಿ ವಾಸಿಸಿದ್ದ ಅಮೋರಿಯರ ದೇಶ ವ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ರ್ನೋನಿ ನಿಂದ ಯಬ್ಬೋಕಿನ ವರೆಗೂ ಅರಣ್ಯದಿಂದ ಯೊರ್ದ ನಿನ ವರೆಗೂ ಇರುವ ಅಮೋರಿಯರ ಮೇರೆಗಳನ್ನೆಲ್ಲಾ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ಈಗ ಇಸ್ರಾ ಯೇಲಿನ ದೇವರಾದ ಕರ್ತನು ಅಮೋರಿಯರನ್ನು ತನ್ನ ಜನವಾದ ಇಸ್ರಾಯೇಲಿನ ಮುಂದೆ ಹೊರಡಿಸಿ ರುವಾಗ ನೀ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ಸ್ವಾಧೀನಮಾಡಿಕೊಳ್ಳು ವ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ನ್ನ ದೇವರಾದ ಕೆಮೋಷನು ಸ್ವತಂತ್ರಿ ಸಿಕೊಳ್ಳಲು ನಿನಗೆ ಕೊಡುವ ದೇಶವನ್ನು ನೀನು ಸ್ವತಂತ್ರಿಸಿಕೊಳ್ಳ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ನಮ್ಮ ದೇವರಾದ ಕರ್ತನು ಯಾರನ್ನು ನಮ್ಮ ಮುಂದೆ ಹೊರಡಿಸುವನೋ ಅವರನ್ನು ನಾವು ಸ್ವಾಧೀನಮಾಡಿ ಕೊಳ್ಳ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ಈಗ ಚಿಪ್ಪೋರನ ಮಗನೂ ಮೋವಾ ಬಿನ ಅರಸನೂ ಆದ ಬಾಲಾಕನಿಗಿಂತ ಯಾವದ ರಲ್ಲಾದರೂ ನೀನು ಉತ್ತಮನೋ? ಅವನು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ಯಾವಾಗಲಾದರೂ ವಿವಾದ ಮಾಡಿದನೋ? ಯಾವಾಗಲಾದರೂ ಅವರಿಗೆ ವಿರೋಧವಾಗಿ ಯುದ್ಧಮಾಡಿದ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ಸ್ರಾಯೇಲು ಹೆಷ್ಬೋನಿನಲ್ಲಿಯೂ ಅದರ ಗ್ರಾಮ ಗಳಲ್ಲಿಯೂ ಅರೋಯೇರಿನಲ್ಲಿಯೂ ಅದರ ಗ್ರಾಮ ಗಳಲ್ಲಿಯೂ ಅರ್ನೋನಿನ ತೀ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ಪಟ್ಟಣ ಗಳಲ್ಲಿಯೂ ಮುನ್ನೂರು ವರುಷಗಳಿಂದ ವಾಸಿಸಿರು ವಾಗ ಇಷ್ಟರ ವರೆಗೆ ನೀವು ಅದನ್ನು ಬಿಡಿಸದೆ ಹೋದದ್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ನಾನು ನಿನಗೆ ವಿರೋಧವಾಗಿ ಪಾಪಮಾಡಲಿಲ್ಲ. ನೀನೇ ನನ್ನ ಮೇಲೆ ಯುದ್ಧಮಾಡುವದರಿಂದ ನನಗೆ ಕೆಟ್ಟ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ೀ. ನ್ಯಾಯಾಧಿಪತಿಯಾದ ಕರ್ತನು ಈಹೊತ್ತು ಇಸ್ರಾ ಯೇಲ್‌ ಮಕ್ಕಳಿಗೂ ಅಮ್ಮೋನನ ಮಕ್ಕಳಿಗೂ ಮಧ್ಯ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ೀಗಿದ್ದರೂ ಯೆಪ್ತಾಹನು ಹೇಳಿ ಕಳುಹಿಸಿದ ಮಾತನ್ನು ಅಮ್ಮೋನನ ಅರಸನು ಕೇಳದ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ಕರ್ತನ ಆತ್ಮವು ಯೆಪ್ತಾಹನ ಮೇಲೆ ಬಂತು. ಅವನು ಗಿಲ್ಯಾದ್‌ ಮನಸ್ಸೆಯ ಸೀಮೆಗಳನ್ನು ದಾಟಿ ಹೋಗಿ ಗಿಲ್ಯಾದಿನ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ಚ್ಪೆಗೆ ಬಂದು ಅಲ್ಲಿಂದ ಅಮ್ಮೋನನ ಮಕ್ಕಳೆದುರಿಗೆ ಹಾದ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ೆಪ್ತಾಹನು ಕರ್ತನಿಗೆ ಒಂದು ಪ್ರಮಾಣವನ್ನು ಮಾಡಿ--ನೀನು ಅಮ್ಮೋನನ ಮಕ್ಕಳನ್ನು ನನ್ನ ಕೈಯಲ್ಲಿ ತಪ್ಪ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ಟ್ಟ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ಾನು ಅಮ್ಮೋನನ ಮಕ್ಕಳ ಬಳಿಯಿಂದ ಸಮಾಧಾನದಲ್ಲಿ ತಿರಿಗಿ ಬರುವಾಗ ನನ್ನ ಮನೆಯ ಬಾಗಲಿಂದ ನನ್ನನ್ನು ಎದುರುಗೊಳ್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ಂಥದ್ದು ನಿಜವಾಗಿ ಕರ್ತನದಾಗಿರುವದು. ಅದನ್ನು ದಹನಬಲಿಯಾಗಿ ಅರ್ಪ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ಹೀಗೆ ಯೆಪ್ತಾಹನು ಅಮ್ಮೋನನ ಮಕ್ಕಳ ಮೇಲೆ ಯುದ್ಧಮಾಡುವದಕ್ಕೆ ಅವರೆದುರಿಗೆ ಹೊರಟು ಹೋದನು. ಕರ್ತನು ಅವರನ್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ಒಪ್ಪ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 ಅವರನ್ನು ಅರೋಯೇರಿ ನಿಂದ ನೀನು ಮಿನ್ನೀತಿಗೆ ಹೋಗುವ ವರೆಗೆ ಇರುವ ಇಪ್ಪತ್ತು ಪಟ್ಟಣಗಳನ್ನು ದ್ರಾಕ್ಷೇ ತೋ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ೈಲಿನ ವರೆಗೂ ಮಹಾದೊಡ್ಡ ಸಂಹಾರದಿಂದ ಹೊಡೆದನು. ಹೀಗೆ ಅಮ್ಮೋನನ ಮಕ್ಕಳು ಇಸ್ರಾಯೇಲ್‌ ಮಕ್ಕಳ ಮುಂದೆ ತಗ್ಗಿಸ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ೆಪ್ತಾಹನು ಮಿಚ್ಪೆಯಲ್ಲಿರುವ ತನ್ನ ಮನೆಗೆ ಬರುವಾಗ ಇಗೋ, ಅವನ ಮಗಳು ದಮ್ಮಡಿಗಳ ಸಂಗಡವೂ ನಾಟ್ಯದ ಸಂಗಡವೂ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 ಗೊಳ್ಳಲು ಹೊರಟಳು. ಅವನಿಗೆ ಅವಳು ಒಬ್ಬಳೇ ಮಗಳು; ಅವಳ ಹೊರತಾಗಿ ಅವನಿಗೆ ಮಗನಾಗಲಿ ಮಗಳಾಗಲಿ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ನು ಅವಳನ್ನು ನೋಡಿ ದಾಗ ತನ್ನ ವಸ್ತ್ರಗಳನ್ನು ಹರಕೊಂಡು--ಅಯ್ಯೋ, ನನ್ನ ಕುಮಾರ್ತೆಯೇ, ನೀನು ನನ್ನನ್ನು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ಂದಿಸಿದಿ. ನನ್ನನ್ನು ತೊಂದರೆಪಡಿಸುವವರಲ್ಲಿ ನೀನು ಒಬ್ಬಳಾದಿ. ಯಾಕಂದರೆ ನಾನು ಕರ್ತನಿಗೆ ನನ್ನ ಬಾಯಿ ತೆ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ಮಾಡಿದೆನು; ಹಿಂದೆಗೆಯಲಾರ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ಗಿಲ್ಯಾದ್ಯನಾದ ಯೆಫ್ತಾಹನು ಬಲಿಷ್ಠನಾದ ಪರಾಕ್ರಮಶಾಲಿಯಾಗಿ ದ್ದನು; ಅವನು ಸೂಳೆಯಲ್ಲಿ ಹುಟ್ಟಿದ ಗಿಲ್ಯಾ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2026-10-21T05:48:31Z</dcterms:created>
  <dcterms:modified xsi:type="dcterms:W3CDTF">2026-10-21T05:48:31Z</dcterms:modified>
  <dc:title>ನ್ಯಾಯಸ್ಥಾಪಕರು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