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 உம்முடைய நாமத்திற்கே மகிமை வரப்பண்ண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 உம்முடைய நாமத்திற்கே மகிமை வரப்பண்ண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தேவன் இப்பொழுது எங்கே என்று புறஜாதிகள் சொல்வா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பரலோகத்தில் இருக்கிறார்; தமக்குச் சித்தமான யாவையும் செய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ுக்கு வாயிருந்தும் பேசாது; அவைகளுக்குக் கண்களிருந்தும் காண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க் காதுகளிருந்தும் கேளாது; அவைகளுக்கு மூக்கிருந்தும் முகர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 சத்தமிடவும் மாட்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 சத்தமிடவும் மாட்ட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ப் பண்ணுகிறவர்களும், அவைகளை நம்புகிறவர்கள் யாவரும், அவைகளைப்போலவே இ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கர்த்தரை நம்பு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குடும்பத்தாரே,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ப் பயப்படுகிறவர்களே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யப்படுகிற பெரியோரையும் சிறியோரையும் ஆசீர்வத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ையும் உங்கள் பிள்ளைகளையும் வர்த்திக்கப்பண்ண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த்தையும் பூமியையும் படைத்த கர்த்தராலே நீங்கள் ஆசீர்வதிக்கப்பட்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னங்கள் கர்த்தருடையவைகள்; பூமியையோ மனுபுத்திரருக்குக் கொடுத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ித்தவர்களும் மவுனத்தில் இறங்குகிற அனைவரும் கர்த்தரைத் துதிய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, இதுமுதல் என்றென்றைக்கும் கர்த்தரை ஸ்தோத்திரிப்போம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અમારું નહિ, તમારું નામ થાઓ મહિમાવાન; તમારી કૃપા અને તમારા વિશ્વાસુપણા માટે સર્વ 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મારા દેવ ક્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 અમારા દેવ સ્વર્ગમાઁ છે અને તેમની ઇચ્છા પ્રમાણે કાર્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ના દેવો સોના ચાંદીના જ છે; તેઓ માણસોના હાથથી ઘડાય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ે મોંઢા છે છતાં બોલતાં નથી; તેઓને આંખો છે છતાં જોઇ શક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ને કાન છે છતાં સાંભળતા નથી; નાક છે, પણ, તેઓ સૂંઘ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ને હાથ છે પણ ઉપયોગ કરતાં નથી; તેઓને પગ છે છતાં તે ચાલી શકતા નથી. તેઓ પોતાના ગળામાંથી અવાજ કાઢ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ેઓ તેમને બનાવશે, અને તેઓ પર વિશ્વાસ કરશે તેઓ બધાં જલ્દી તેમના જેવ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ઇસ્રાએલ, યહોવામાં તમારો ભરોસાઓ રાખો. તે તારો તારણહાર છે અને તે તારી ઢા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હારુનપુત્રો, યહોવામાં તમારી શ્રદ્ધા રાખો, તે તમારો તારણહાર અને તમારી ઢા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ના ભકતો તેમનામાં તમારો વિશ્વાસ રાખો, તે તમારા મદદગાર અને ઢા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એ આપણને સંભાર્યા છે, તે આપણને આશીર્વાદ આપશે; ઇસ્રાએલપુત્રોને અને હારુનપુત્રોને પણ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ના ભકતો, નાનાઁમોટાં સર્વને તે 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ખચીત તમારા છોકરાંની તથા તમારી વૃદ્ધિ કર્ય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ા, આકાશ અને પૃથ્વીના સર્જક; યહોવા પોતે, તમને 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કાશો તે યહોવાનાઁ પોતાના છે, પણ પૃથ્વી તેણે માણસોને આપ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ૃત્યુ પામેલાઓ, કબરમાં ઊતરનારાઓ પૃથ્વી પર યહોવાના સ્તોત્ર નથી ગાઇ શક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અમે આજથી સર્વકાળપર્યંત યહોવાની સ્તુતિ કરીશું. યહોવાની સ્તુતિ થ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2026-10-20T08:39:50Z</dcterms:created>
  <dcterms:modified xsi:type="dcterms:W3CDTF">2026-10-20T08:39:50Z</dcterms:modified>
  <dc:title>ગીતશાસ્ત્ર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