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ஊழியக்காரரே, துதியுங்கள்; கர்த்தருடைய நாமத்த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ுமுதல் என்றென்றைக்கும் கர்த்தருடைய நாமம் ஸ்தோத்திரி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ல்லா ஜாதிகள்மேலும் உயர்ந்தவர்; அவருடைய மகிமை வானங்களுக்கு மேலா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தங்களில் வாசம்பண்ணுகிற நம்முடைய தேவனாகிய கர்த்தருக்குச் சமானமானவர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ும் பூமியிலுமுள்ளவைகளைப் பார்க்கும்படி தம்மைத் தாழ்த்த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ிறியவனைப் புழுதியிலிருந்து தூக்கிவிடுகிறார், எளியவனைக் குப்பையிலிருந்து உயர்த்த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டியைச் சந்தோஷமான பிள்ளைத்தாய்ச்சியாக்கி வீட்டிலே குடியிருக்கப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প্রভুর দাসরা, তাঁর প্রশংসা কর! প্রভুর নামে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নাম এখনকার জন্য এবং চিরকালের জন্য ধন্য 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েখানে পূর্বদিকে সূর্য়োদয হয় সেখান থেকে শুরু করে পশ্চিমে যেখানে সূর্য় অস্ত যায় সেখান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নামের প্রশংসা 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সমস্ত জাতিগুলির উর্দ্ধে| তাঁর মহিমা আকাশ পর্য়ন্ত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োন ব্যক্তিই আমাদের প্রভু ঈশ্বরের মত নয়| ঈশ্বর স্বর্গের উঁচু আসনে ব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আমাদের থেকে এত উঁচুতে আছেন য়ে আকাশ ও পৃথিবীকে দেখতে হলে তাঁকে নীচের দিকে তাকাত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দরিদ্র লোকদের ধূলো থেকে ওপরে তোলেন| আস্তাকুঁড় থেকে ঈশ্বর ভিখারীদের তুলে আ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বং সেই সব লোকদের ঈশ্বর খুব গুরুত্বপূর্ণ করে তোলেন| ঈশ্বর তাদের লোকদের ওপর নেতৃত্ব কর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 স্থানগুল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জন নারীর কোন সন্তান না থাকতে পারে| কিন্তু ঈশ্বর তাকে সন্তান দেন ও সুখী করেন|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2026-10-21T06:37:20Z</dcterms:created>
  <dcterms:modified xsi:type="dcterms:W3CDTF">2026-10-21T06:37:20Z</dcterms:modified>
  <dc:title>গীতসংহিতা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