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ு, எழும்பு, சீயோனே, உன் வல்லமையைத் தரித்துக்கொள்; பரிசுத்த நகரமாகிய எருசலேமே, உன் அலங்கார வஸ்திரங்களை உடுத்திக்கொள்; விருத்தசேதனமில்லாதவனும் அசுத்தனும் இனி உன்னிடத்தில் வர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ு, எழும்பு, சீயோனே, உன் வல்லமையைத் தரித்துக்கொள்; பரிசுத்த நகரமாகிய எருசலேமே, உன் அலங்கார வஸ்திரங்களை உடுத்திக்கொள்; விருத்தசேதனமில்லாதவனும் அசுத்தனும் இனி உன்னிடத்தில் வர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சியை உதறிவிட்டு எழுந்திரு; எருசலேமே, வீற்றிரு; சிறைப்பட்டுப்போன சீயோன் குமாரத்தியே, உன் கழுத்திலுள்ள கட்டுகளை அவிழ்த்து வி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சியை உதறிவிட்டு எழுந்திரு; எருசலேமே, வீற்றிரு; சிறைப்பட்டுப்போன சீயோன் குமாரத்தியே, உன் கழுத்திலுள்ள கட்டுகளை அவிழ்த்து வி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ையின்றி விற்கப்பட்டார்கள், பணமின்றி மீட்கப்படுவீ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ையின்றி விற்கப்பட்டார்கள், பணமின்றி மீட்கப்படுவீ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ர்வத்தில் என் ஜனங்கள் தங்கும்படி எகிப்துக்குப் போனார்கள்; அசீரியனும் முகாந்தரமில்லாமல் அவர்களை ஒடுக்கின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ர்வத்தில் என் ஜனங்கள் தங்கும்படி எகிப்துக்குப் போனார்கள்; அசீரியனும் முகாந்தரமில்லாமல் அவர்களை ஒடுக்கின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, என் ஜனங்கள் என் நாமத்தை அறிவார்கள்; இதைச்சொல்லுகிறவர் நானே என்று அக்காலத்திலே அறிவார்கள்; இதோ, இங்க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, என் ஜனங்கள் என் நாமத்தை அறிவார்கள்; இதைச்சொல்லுகிறவர் நானே என்று அக்காலத்திலே அறிவார்கள்; இதோ, இங்க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ஜாமக்காரருடைய சத்தம் கேட்கப்படும்; அவர்கள் சத்தமிட்டு ஏகமாய் கெம்பீரிப்பார்கள்; ஏனென்றால், கர்த்தர் சீயோனைத் திரும்பிவரப்பண்ணும்போது, அதைக் கண்ணாரக்காண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ஜாமக்காரருடைய சத்தம் கேட்கப்படும்; அவர்கள் சத்தமிட்டு ஏகமாய் கெம்பீரிப்பார்கள்; ஏனென்றால், கர்த்தர் சீயோனைத் திரும்பிவரப்பண்ணும்போது, அதைக் கண்ணாரக்காண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ுசலேமின் பாழான ஸ்தலங்களே, முழங்கி ஏகமாய்க் கெம்பீரித்துப் பாடுங்கள்; கர்த்தர் தம்முடைய ஜனங்களுக்கு ஆறுதல்செய்து எருசலேமை மீட்டுக்கொண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ுசலேமின் பாழான ஸ்தலங்களே, முழங்கி ஏகமாய்க் கெம்பீரித்துப் பாடுங்கள்; கர்த்தர் தம்முடைய ஜனங்களுக்கு ஆறுதல்செய்து எருசலேமை மீட்டுக்கொண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களின் கண்களுக்கு முன்பாகவும் கர்த்தர் தம்முடைய பரிசுத்த புயத்தை வெளிப்படுத்துவார்; பூமியின் எல்லைகளில் உள்ளவர்களெல்லாரும் நமது தேவனுடைய இரட்சிப்பைக் காண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களின் கண்களுக்கு முன்பாகவும் கர்த்தர் தம்முடைய பரிசுத்த புயத்தை வெளிப்படுத்துவார்; பூமியின் எல்லைகளில் உள்ளவர்களெல்லாரும் நமது தேவனுடைய இரட்சிப்பைக் காண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என் தாசன் ஞானமாய் நடப்பார், அவர் உயர்த்தப்பட மேன்மையும் மகா உன்னதமுமாயிரு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ைப்பார்க்கிலும் அவருடைய முகப்பார்வையும், மனுபுத்திரரைப்பார்க்கிலும் அவருடைய ரூபமும், இவ்வளவு அந்தக்கேடு அடைந்தபடினாலே, அவரைக்கண்ட அநேகர் பிரமிப்படை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ைப்பார்க்கிலும் அவருடைய முகப்பார்வையும், மனுபுத்திரரைப்பார்க்கிலும் அவருடைய ரூபமும், இவ்வளவு அந்தக்கேடு அடைந்தபடினாலே, அவரைக்கண்ட அநேகர் பிரமிப்படை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ീയോനേ, ഉണരുക, ഉണരുക, നിന്റെ ബലം ധരിച്ചുകൊൾക; വിശുദ്ധനഗരമായ യെരൂശലേമേ, നിന്റെ അലങ്കാരവസ്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ച്ചുകൊൾക; ഇനിമേലാൽ അഗ്രചർ‍മ്മിയും അശുദ്ധനും നിന്നിലേക്കു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ൊടി കുടഞ്ഞുകളക; യെരൂശലേമേ, എഴുന്നേറ്റു ഇരിക്ക; ബദ്ധയായ സീയോൻ പുത്രീ, നിന്റെ കഴു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ന്ധനങ്ങളെ അഴിച്ചുകള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ഇപ്രകാരം അരുളിച്ചെയ്യുന്നു: വിലവാങ്ങാതെ നിങ്ങളെ വിറ്റുകളഞ്ഞു; വിലകൊടുക്കാതെ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ുകൊള്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യായ കർ‍ത്താവു ഇപ്രകാരം അരുളിച്ചെയ്യുന്നു: എന്റെ ജനം പണ്ടു പരദേശവാസം ചെയ്‌വാൻ മിസ്രയീമ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റങ്ങിച്ചെന്നു; അശ്ശൂരും അവരെ വെറുതെ പീഡ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പ്പോഴോ എന്റെ ജനത്തെ വെറുതെ പിടിച്ചു കൊണ്ടുപോയിരിക്കകൊണ്ടു ഞാൻ ഇവിടെ എന്തുചെയ്യേണ്ട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അരുളിച്ചെയ്യുന്നു; അവരുടെ അധിപതിമാർ‍ മുറയിടുന്നു; എന്റെ നാമം ഇടവിടാതെ എല്ലായ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ിക്കപ്പെടുന്നു എന്നും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എന്റെ ജനം എന്റെ നാമത്തെ അറിയും; അതുകൊണ്ടു ഞാൻ‍, ഞാൻ തന്നെയാകുന്നു പ്രസ്താവിക്ക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ർ‍ അന്നു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മാധാനത്തെ ഘോഷിച്ചു നന്മയെ സുവിശേഷിക്കയും രക്ഷയെ പ്രസിദ്ധമാക്കുകയും സീയോനോടു: നിന്റെ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ഴുന്നു എന്നു പറകയും ചെയ്യുന്ന സുവാർ‍ത്താദൂതന്റെ കാൽ പർ‍വ്വതങ്ങളിന്മേൽ എത്ര മനോഹര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ന്റെ കാവൽക്കാരുടെ ശബ്ദം കേട്ടുവോ? അവർ‍ ശബ്ദം ഉയർ‍ത്തി ഒരുപോലെ ഉല്ലസിച്ചു ഘോഷിക്കുന്നു;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ീയോനിലേക്കു മടങ്ങിവരുമ്പോൾ അവർ‍ അഭിമുഖമായി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െരൂശലേമിന്റെ ശൂന്യപ്രദേശങ്ങളേ, പൊട്ടി ആർത്തുകൊൾവിൻ‍; യഹോവ തന്റെ ജനത്തെ ആശ്വസിപ്പ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നെ വീണ്ടെടുത്ത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കല ജാതികളും കാൺകെ യഹോവ തന്റെ വിശുദ്ധഭുജത്തെ നഗ്നമാക്കിയിരിക്കുന്നു; ഭൂമിയുടെ അറ്റ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ുടെ ദൈവത്തിന്റെ രക്ഷയെ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ിട്ടു പോരുവിൻ‍; വിട്ടുപോരുവിൻ‍; അവിടെ നിന്നു പുറപ്പെട്ടുപോരുവിൻ‍; അശുദ്ധമായതൊന്നും തൊട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നടുവിൽ നിന്നു പുറപ്പെട്ടുപോരുവിൻ‍; യഹോവയുടെ ഉപകരണങ്ങളെ ചുമക്കുന്നവരേ, നി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‍മ്മലീക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ൾ ബദ്ധപ്പാടോടെ പോകയില്ല, ഓടിപ്പോകയുമില്ല; യഹോവ നിങ്ങൾക്കു മുമ്പായി നട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ദൈവം നിങ്ങൾക്കു പിമ്പട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റെ ദാസൻ കൃതാർ‍ത്ഥനാകും; അവൻ ഉയർ‍ന്നുപൊങ്ങി അത്യന്തം ഉന്നതനായി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്റെ രൂപം കണ്ടാൽ ആളല്ല എന്നും അവന്റെ ആകൃതി കണ്ടാൽ മനുഷ്യനല്ല എന്നും തോന്നുമാ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ൂപമായിരിക്കകൊണ്ടു പലരും നിന്നെ കണ്ടു സ്തംഭിച്ചുപോയതു പോല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‍ പല ജാതികളെയും കുതിച്ചു ചാടുമാറാക്കും; രാജാക്കന്മാർ‍ അവനെ കണ്ടു വായ്പൊത്തി നില്ക്കും; അവർ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ിക്കലും അറിഞ്ഞിട്ടില്ലാത്തതു കാണുകയും ഒരിക്കലും കേട്ടിട്ടില്ലാത്തതു ഗ്രഹ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2026-10-21T01:59:09Z</dcterms:created>
  <dcterms:modified xsi:type="dcterms:W3CDTF">2026-10-21T01:59:09Z</dcterms:modified>
  <dc:title>യെശയ്യാവ്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