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ஆறுகள் அருகே நாங்கள் உட்கார்ந்து, அங்கே சீயோனை நினைத்து அழுத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ன் நடுவிலிருக்கும் அலரிச்செடிகளின்மேல் எங்கள் கின்னரங்களைத் தூக்கிவைத்த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ங்களைச் சிறைபிடித்தவர்கள் அங்கே எங்கள் பாடல்களையும், எங்களைப் பாழாக்கினவர்கள் மங்கள சத்தத்தையும் விரும்பி; சீயோனின் பாட்டுகளில் சிலதை எங்களுக்குப் பாடுங்கள் என்று சொன்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ங்களைச் சிறைபிடித்தவர்கள் அங்கே எங்கள் பாடல்களையும், எங்களைப் பாழாக்கினவர்கள் மங்கள சத்தத்தையும் விரும்பி; சீயோனின் பாட்டுகளில் சிலதை எங்களுக்குப் பாடுங்கள் என்று சொன்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ின் பாட்டை அந்நியதேசத்தில் நாங்கள் பாடுவதெப்படி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ருசலேமே, நான் உன்னை மறந்தால் என் வலதுகை தன் தொழிலை மறப்பத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ன்னை நினையாமலும், எருசலேமை என் முக்கியமான மகிழ்ச்சியிலும் அதிகமாக எண்ணாமலும்போனால், என் நாவு என் மேல்வாயோடு ஒட்டிக்கொள்வத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ன்னை நினையாமலும், எருசலேமை என் முக்கியமான மகிழ்ச்சியிலும் அதிகமாக எண்ணாமலும்போனால், என் நாவு என் மேல்வாயோடு ஒட்டிக்கொள்வத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எருசலேமின் நாளிலே ஏதோமின் புத்திரரை நினையும்; அவர்கள்: அதை இடித்துப்போடுங்கள், அஸ்திபாரமட்டும் இடித்துப்போடுங்கள் என்று சொன்னார்கள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எருசலேமின் நாளிலே ஏதோமின் புத்திரரை நினையும்; அவர்கள்: அதை இடித்துப்போடுங்கள், அஸ்திபாரமட்டும் இடித்துப்போடுங்கள் என்று சொன்னார்கள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பிலோன் குமாரத்தியே, பாழாய்ப்போகிறவளே, நீ எங்களுக்குச் செய்தபடி உனக்குப் பதில் செய்கிறவன் பாக்கியவ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பிலோன் குமாரத்தியே, பாழாய்ப்போகிறவளே, நீ எங்களுக்குச் செய்தபடி உனக்குப் பதில் செய்கிறவன் பாக்கியவ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குழந்தைகளைப் பிடித்து, கல்லின்மேல் மோதியடிக்கிறவன் பாக்கியவ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0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বাবিলের নদীগুলির তীরে আমরা বসেছিলাম এবং যখন সিয়োনের কথা মনে পড়েছিল, তখন আমরা কেঁদ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রা আমাদের বীণাগুলি নিকটবর্তী বাইশী গাছে ঝুলিয়ে রেখ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বাবিলের লোকরা যারা আমাদের অধিকার করেছিল, তারা আমাদের গান গাইতে বলেছিলো| ওরা আমাদের আনন্দের গ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ইতে বলেছিলো| ওরা আমাদের সিয়োন সম্পর্কে গান গাইতে বলেছি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িন্তু বিদেশ বিভুঁইতে আমরা প্রভুর গান গাইতে পারি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জেরুশালেম, কখনও যদি আমি তোমাকে ভুলে যাই, তাহলে য়েন আমি বাজনা বাজাতে ভুলে যা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জেরুশালেম কখনও যদি আমি তোমাকে ভুলে যাই, তাহলে য়েন আবার আমি গান না গাই| আমি প্রতিজ্ঞা করছি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কে কখনও ভুলব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ি প্রতিজ্ঞা করছি য়ে, জেরুশালেম সর্বদাই আমার শ্রেষ্ঠতম আনন্দ হবে| হে প্রভু, জেরুশালেমের পত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ন ইদোমীয়রা কি করেছিল মনে রাখবেন| তারা চিত্কার করে বলেছিল, “ভেঙ্গে ফেলো, আমূল ভেঙে ফেলো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বাবিল তুমি ধ্বংস হয়ে যাবে! সেই লোকই ধন্য য়ে তোমার প্রাপ্য শাস্তি তোমাকে দেয়| সেই মানুষ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শংসা হোক য়ে লোক, তোমাকে সেই ভাবে আঘাত করে, য়েমন তুমি আমাদের আঘাত করেছি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সেই লোক ধন্য য়ে তোমাদের শিশুদের আঁকড়ে ধরে আর তাদের পাথরে পিষে ফে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3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2026-10-22T08:46:52Z</dcterms:created>
  <dcterms:modified xsi:type="dcterms:W3CDTF">2026-10-22T08:46:52Z</dcterms:modified>
  <dc:title>গীতসংহিতা : 137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