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972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ஆ பாக்கிய தெய்வ பக்தரே;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நீண்ட போர் முடிந்ததே;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ெற்றிகொண்டே, சர்வாயுத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ைத்துவிட்டீர் கர்த்தாவிடம்;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ீர் பக்தரே, அமர்ந்து நீ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பாதத்தில் வாழ்வீர்.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ஆ பாக்கிய தெய்வ பக்தரே;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 அலுப்பாம் பிரயாணத்தை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டித்து, இனி அலைவ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ோர்வும் இல்லாமல் வாழ்ந்திடும்;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ீர் பக்தரே, அமர்ந்து நீ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ல் வீட்டில் இளைப்பாறுவீர்.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ஆ பாக்கிய தெய்வ பக்தரே;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ஜ்ஜீவ யாத்திரை ஒய்ந்ததே;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ப்போதபாய புயல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ச் சேராது கிஞ்சித்தும்;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ீர் பக்தரே, அமர்ந்து நீ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பத் துறையில் தங்குவீர்.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ஆ பாக்கிய தெய்வ பக்தரே;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மேனி மண்ணில் தூங்கவே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ண்பாய் எழும்புமளவ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ழித்துக் காத்துக்கொண்டிரும்;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ீர் பக்தரே, மகிழ்ந்து நீ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 ராஜா வருவார் என்பீர்.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கேளும், தூயோரின் நாதரே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ந்து பேசும் மீட்பரே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ழ் நாள் எல்லாம், நல்லாவியே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ீர் பக்தரோடு நாங்கள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லோகில் சேரச் செய்திடும்.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2026-10-31T21:09:50Z</dcterms:created>
  <dcterms:modified xsi:type="dcterms:W3CDTF">2026-10-31T21:09:50Z</dcterms:modified>
  <dc:title>துதிப் பாடல்கள் : 201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