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க்குப் பயந்து, தமது கிருபைக்குக் காத்திருக்கிறவர்கள்மேல் கர்த்தர் பிரியம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ே கர்த்தரை ஸ்தோத்திரி; சீயோனே என் தேவனைத் துத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உன் வாசல்களின் தாழ்ப்பாள்களைப் பலப்படுத்தி, உன்னிடத்திலுள்ள உன் பிள்ளைகளை ஆசீர்வத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உன் வாசல்களின் தாழ்ப்பாள்களைப் பலப்படுத்தி, உன்னிடத்திலுள்ள உன் பிள்ளைகளை ஆசீர்வதி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ன் எல்லைகளைச் சமாதானமுள்ளவைகளாக்கி உச்சிதமான கோதுமையினால் உன்னைத் திருப்தியாக்க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தமது வார்த்தையைப் பூமியில் அனுப்புகிறார்; அவருடைய சொல் மகா தீவிரமாய்ச் செல்ல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ஞ்சைப்போல் உறைந்த மழையைத் தருகிறார்; சாம்பலைப்போல் உறைந்த பனியைத் தூவ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து கல்மழையைத் துணிக்கைகளாக அனுப்புகிறார், அவருடைய குளிருக்கு முன்பாக நிற்பவன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 ஓ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 ஓ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ுக்குத் தம்முடைய வசனங்களையும், இஸ்ரவேலுக்குத் தமது பிரமாணங்களையும் தமது நியாயங்களையும் அறிவ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 அல்லேலூயா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 அல்லேலூயா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நம்முடைய தேவனைக் கீர்த்தனம்பண்ணுகிறது நல்லது, துதித்தலே இன்பமும் ஏற்றது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ுசலேமைக் கட்டுகிறார்; துரத்துண்ட இஸ்ரவேலரைக் கூட்டிச்சேர்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ுசலேமைக் கட்டுகிறார்; துரத்துண்ட இஸ்ரவேலரைக் கூட்டிச்சேர்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ுதயம் நொறுங்குண்டவர்களைக் குணமாக்குகிறார், அவர்களுடைய காயங்களைக் கட்ட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ட்சத்திரங்களின் இலக்கத்தை எண்ணி, அவைகளுக்கெல்லாம் பேரிட்டு அழை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ஆண்டவர் பெரியவரும் மகா பெலமுள்ளவருமாயிருக்கிறார்; அவருடைய அறிவு அளவில்லா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ாந்தகுணமுள்ளவர்களை உயர்த்துகிறார்; துன்மார்க்கரைத் தரைமட்டும் தாழ்த்த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த் துதியுடன் பாடிக்கொண்டாடுங்கள்; நம்முடைய தேவனைச் சுரமண்டலத்தால் கீர்த்தனம் பண்ண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ானத்தை மேகங்களால் மூடி, பூமிக்கு மழையை ஆயத்தப்படுத்தி மலைகளில் புல்லை முளைப்பி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ிருகஜீவன்களுக்கும் கூப்பிடுகிற காக்கைக் குஞ்சுகளுக்கும் ஆகாரங்கொட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குதிரையின் பலத்தில் விருப்பமாயிரார்; வீரனுடைய கால்களில் பிரியப்ப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જેઓ તેમનો ભય રાખે છે; ને યહોવાની કૃપા માટે વાટ જુએ છે; તેથી યહોવા ખુશ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રૂશાલેમ, તમે યહોવાની સ્તુતિ કરો; હે સિયોન, તમારા દેવ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ારણ, તેમણે તારા સર્વ શત્રુઓ વિરુદ્ધ, તારા દરવાજાઓને સુરક્ષિત કર્યા છે. અને તારા કુળના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નોને આશીર્વાદિત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તમારા સમગ્ર દેશમાં શાંતિ સ્થાપે છે; અને તે તારા કોઠારોને અનાજથી ભરપૂ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પોતાની આજ્ઞા પૃથ્વી પર મોકલે છે; અને તેનું વચન અતિ વેગથી દો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જમીનને ઢાંકવા સફેદ ઊન જેવો બરફ મોકલે છે અને ધૂળ જેવી હવામાંથી બરફનાં કરાંની વૃષ્ટિ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આકાશમાંથી પથ્થરની જેમ પડતાં કરા મોકલે છે અને તેણે મોકલેલી ટાઢ આગળ કોણ ઊભું રહ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પોતાનું વચન મોકલીને તેમને ઓગળાવે છે; તે પોતાના પવનને ફૂંકાવાની આજ્ઞા કરે છે; અને સર્વ નદીઓ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ણી વહેતાં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ે યાકૂબને તેમના વચન આપ્યા, તેમણે તેમના વિધિઓ અને નિયમો પણ ઇસ્રાએલને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્ય કોઇ પ્રજા સાથે તેમણે આ પ્રમાણે કર્યુ નથી; અન્ય પ્રજાઓએ તેમની આજ્ઞાઓ જાણી નથી.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 ભલા છે માટે યહોવાની સ્તુતિ થાઓ. આપણા દેવનાં સ્તુતિગીતો ગાઓ. કારણકે તે સારું અને ગમત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 યરૂશાલેમને બાંધે છે; તે ઇસ્રાએલી લોકો જેઓ બંદીવાન બનાવાયા હતાં તેઓને ભેગા કરશે અને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ૃદયભંગ થયેલાઓને તે સાજાઁ કરે છે; અને તે તેઓના ઘા રૂઝવે છે અને પાટા બાં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તારાઓની ગણતરી કરે છે; અને તેઓને નામ દઇને બો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પણા પ્રભુ કેવા મહાન છે! તેમના સાર્મથ્યનો પાર નથી! તેમના જ્ઞાનની કોઇ સીમ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નમ્રજનોને આધાર આપે છે; પરંતુ દુષ્ટોને અપમાનિ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એ કરેલા ઉપકારો માટે તેમનો આભાર માનો; આપણા યહોવાના સિતાર સાથે સ્તોત્રગીત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આકાશને વાદળોથી ઢાંકે છે; પૃથ્વીને માટે તે વરસાદ તૈયાર કરી રાખે છે; તે પહાડો પર ઘાસ ઉગ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શુઓને તેમજ પોકાર કરતાં કાગડાનાં બચ્ચાંને પણ તે જ ખોરાક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ની ખુશી યુદ્ધના ઘોડાઓની શકિતમાં અને બળવાન સૈનિકોમ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2026-10-20T09:18:45Z</dcterms:created>
  <dcterms:modified xsi:type="dcterms:W3CDTF">2026-10-20T09:18:45Z</dcterms:modified>
  <dc:title>ગીતશાસ્ત્ર : 147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