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ைப் பாடுங்கள் கர்த்தரைத் துதியுங்கள்; அவர் எளியவனுடைய ஆத்துமாவைப் பொல்லாதவர்களின் கைக்குத் தப்புவி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றந்தநாள் சபிக்கப்படுவதாக; என் தாயார் என்னைப் பெற்ற நாள் ஆசீர்வதிக்கப்படாதிருப்பத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றந்தநாள் சபிக்கப்படுவதாக; என் தாயார் என்னைப் பெற்ற நாள் ஆசீர்வதிக்கப்படாதிருப்பத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ঐ মানুষটিরও দশা হোক সেই সব শহরের মতো য়েগুলো প্রভু ধ্বংস করেছেন| প্রভু ঐ শহরগুলির ওপর কোন করু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ন নি| ঐ মানুষটি য়েন প্রত্যেকদিন সকালে যুদ্ধের আর্তনাদ শুনতে পায়| দুপুর বেলায সে যুদ্ধন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ারণ সে আমাকে মাতৃগর্ভে থাকাকালীন হত্যা করেনি| সে যদি আমাকে হত্যা করত তাহলে আমার কবর হত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তৃগর্ভ এবং আমি কখনও জন্মগ্রহণই করতাম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কে কেন আমার মাতৃগর্ভ থেকে বাইরে আসতে হল? আমি এই পৃথিবীতে যা কিছু দেখেছি তা হল দুঃখ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যাসমূহ| এবং আমার জীবন শেষ হবে দুঃখে ও অপমা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শ্হূর ছিল এক যাজক| প্রভুর উপাসনাগৃহের সে ছিল প্রধান যাজক| পশ্হূরের পিতার নাম ছিল ইম্মের| পশ্হ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পেল প্রভুর উপাসনাগৃহের চত্বরে যিরমিয় ধর্মোপদেশ প্রচার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সে ভাব্বাদী যিরমিয়কে প্রহার করেছিল| সে যিরমিয়র হাত এবং পাগুলি কাঠের গুঁড়ির মাঝখানে বেঁ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ছিল| এটা ঘটেছিল প্রভুর মন্দিরে বিন্যামীনের উচ্চতর ফট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রদিন যখন পশ্হূর যিরমিয়কে সেই কাঠের খণ্ডের ভেতর থেকে বের করে আনল তখন যিরমিয় পশ্হূরকে বল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তোমার, পশ্হূর নামটি প্রভুর দেওয়া নয়| এখন প্রভু তোমার নাম দিলেন সর্বদিকের সন্ত্রা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টা তোমার নাম, কারণ প্রভু বলেছেন, ‘শীঘ্রই আমি তোমাকে তোমার নিজের কাছেই একটি সন্ত্রাসে পরিণ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তোমার সমস্ত বন্ধু-বান্ধবের কাছেও সন্ত্রাস হিসেবে পরিচিতি পাবে| তুমি লক্ষ্য করবে শএুর তরবা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বন্ধুদের হত্যা করছে| আমি যিহূদার সমস্ত লোকদের বাবিলের রাজাকে দিয়ে দেব| তিনি তাদের বাব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বেন| তাঁর সৈন্যরা তাদের তরবারি দিয়ে মের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ধনসম্পদ অর্জন করতে জেরুশালেমের মানুষ পরিশ্রম করেছিল| কিন্তু আমি তাদের সমস্ত ধনসম্পদ শএুদের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যিহূদার রাজাদেরও প্রচুর ঐশ্চর্য় ছিল| আমি সেই ঐশ্বর্য়ও শএুদের দিয়ে দেব| শএুবাহিনী সে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সম্পদ ঐশ্বর্য় সমেত যিহূদার লোকদেরও বাবিলে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শ্হূর, তুমি এবং তোমার পরিবারও এর থেকে মুক্তি পাবে না| তোমাকে বাধ্য করা হবে বাবিলে চলে যাও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| তোমার মৃত্যু হবে বাবিলে| সেখানেই তোমাকে সমাহিত করা হবে| তুমি তোমার বন্ধুদের কাছে মিথ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্মোপদেশ প্রচার করেছিলে| তুমি বলেছো এটা ঘটবে না| কিন্তু তোমার বন্ধুরাও বাবিলে মারা যাবে এবং সেখা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মাহিত করা হ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, আপনি কৌশল করেছিলেন এবং আমি প্রতারিতাহয়েছিলাম| আপনি আমার চেয়ে শক্তিশালী তাই আপনি জ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| আমি মানুষের কাছে হাস্যকর হয়ে গেলাম | ওরা আমাকে নিয়ে সারাদিন ধরে হাসাহাসি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যখনই কথা বলি, হিংসা ও ধ্বংসের বিরুদ্ধে চেঁচাই| প্রভুর বার্তা আমি লোকেদের জানিয়ে এ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লোকরা আমাকে অপমান করেছে, আমাকে নিয়ে উপহাস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খনো আমি নিজে নিজে বলেছি, “আমি প্রভুকে ভুলে যাব| প্রভুর নাম করে আর কথা বলব না|” যখন আমি একথা ব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ই প্রভুর বার্তা আমার শরীরের ভেতরে আগুনের মতো জ্বালায পোড়ায| হাড়ের ভেতর সেই জ্বালা পোড়া এমন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ড়িয়ে পড়ে য়ে আমি আর ঠিক থাকতে পারি না, ক্লান্ত হয়ে পড়ি| প্রভুর বার্তা শরীরের ভেতরে আর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শুনতে পাচ্ছি লোকরা আমার বিরুদ্ধে ফিসফিস করে কথা বলছে| সব জায়গায় একই কথা শুনে আমি ভয় প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কি আমার বন্ধুরাও আমার বিরুদ্ধে কথা বলছে| লোকরা আমার ভুল করবার অপেক্ষায রয়েছে| তারা বলছে, “চ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একটা মিথ্য়ে কথা বলি য়ে সে একটা ভীষণ খারাপ কাজ করেছে| অসত্‌ কাজ করি| আমরা হয়তো যিরমি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ারণাপূর্বক কৌশল করতে পারব| তাহলে পরিশেষে আমরা তার হাত থেকে মুক্তি পাবো| তারপর আমরা তাকে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 এবং প্রতিশোধ ন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প্রভু আমার সঙ্গে আছেন| প্রভু একজন শক্তিশালী সৈন্যের মত| তাই লোকরা যারা আমাকে তাড়া কর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হোঁচট খাবে| তারা আমাকে হারাতে পারবে না| তারা নিজেরাই হেরে গিয়ে হতাশ হবে| তারা এমন অপমানিত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েই লজ্জা তারা কখনো ভুল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র্বশক্তিমান প্রভু তুমি সত্‌ লোকদের পরীক্ষা করো| তুমি আমাদের হৃদয়ের এবং মনের ভেতর গভীরভাবে দেখ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র সামনে ঐ সব লোকদের বিরুদ্ধে যুক্তিসমূহ এনেছিলাম যাতে হয়ত আমি দেখতে পাই য়ে তুমি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র কাছে গান কর! তাঁর প্রশংসা কর| প্রভু অসহায় মানুষকে ক্ষতিকর মানুষের কবল থেকে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ভিশাপ দাও সেই দিনটিকে য়েদিন আমি জন্ম নিয়েছিলাম| য়েদিন আমার মা আমাকে পেয়েছিল সেই দিন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 কো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ভিশাপ দাও সেই মানুষটিকে য়ে আমার পিতাকে আমার জন্ম সংবাদ দিয়েছিল| সে বলেছিল, “তোমার একটি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 হয়েছে|” সে আমার পিতাকে এই সংবাদ দিয়ে খুশী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2026-10-20T09:17:01Z</dcterms:created>
  <dcterms:modified xsi:type="dcterms:W3CDTF">2026-10-20T09:17:01Z</dcterms:modified>
  <dc:title>যিরমিয়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