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 புருஷன் தன் மனைவியைத் தள்ளிவிட, அவள் அவனிடத்திலிருந்து புறப்பட்டுப்போய் அந்நியபுருஷனுக்கு மனைவியானால், அவன் அவளிடத்தில் இனித் திரும்பப்போவானோ? அந்த தேசம் மிகவும் தீட்டுப்படுமல்லவோ என்று மனுஷர் சொல்லுவார்கள்; நீயோவென்றால் அநேக நேசரோடே வேசித்தனம்பண்ணினாய்; ஆகிலும் என்னிடத்திற்குத் திரும்பிவா என்று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 புருஷன் தன் மனைவியைத் தள்ளிவிட, அவள் அவனிடத்திலிருந்து புறப்பட்டுப்போய் அந்நியபுருஷனுக்கு மனைவியானால், அவன் அவளிடத்தில் இனித் திரும்பப்போவானோ? அந்த தேசம் மிகவும் தீட்டுப்படுமல்லவோ என்று மனுஷர் சொல்லுவார்கள்; நீயோவென்றால் அநேக நேசரோடே வேசித்தனம்பண்ணினாய்; ஆகிலும் என்னிடத்திற்குத் திரும்பிவா என்று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 புருஷன் தன் மனைவியைத் தள்ளிவிட, அவள் அவனிடத்திலிருந்து புறப்பட்டுப்போய் அந்நியபுருஷனுக்கு மனைவியானால், அவன் அவளிடத்தில் இனித் திரும்பப்போவானோ? அந்த தேசம் மிகவும் தீட்டுப்படுமல்லவோ என்று மனுஷர் சொல்லுவார்கள்; நீயோவென்றால் அநேக நேசரோடே வேசித்தனம்பண்ணினாய்; ஆகிலும் என்னிடத்திற்குத் திரும்பிவா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மேடுகளின்மேல் உன் கண்களை ஏறெடுத்து, நீ வேசித்தனம்பண்ணாத இடம் ஒன்று உண்டோ என்று பார்; வனாந்தரத்திலே அரபியன் காத்துக்கொண்டிருக்கிறதுபோல, நீ வழி ஓரங்களில் உன் நேசருக்குக் காத்துக்கொண்டிருந்து, உன் வேசித்தனங்களாலும், உன் அக்கிரமங்களாலும் தேசத்தைத் தீட்டுப்படுத்தினாய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மேடுகளின்மேல் உன் கண்களை ஏறெடுத்து, நீ வேசித்தனம்பண்ணாத இடம் ஒன்று உண்டோ என்று பார்; வனாந்தரத்திலே அரபியன் காத்துக்கொண்டிருக்கிறதுபோல, நீ வழி ஓரங்களில் உன் நேசருக்குக் காத்துக்கொண்டிருந்து, உன் வேசித்தனங்களாலும், உன் அக்கிரமங்களாலும் தேசத்தைத் தீட்டுப்படுத்தின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ிமித்தம் மழை வருஷியாமலும் பின்மாரியில்லாமலும் போயிற்று; உனக்கோ, சோரஸ்திரீயின் நெற்றியிருக்கிறது; நீயோ: நாணமாட்டேன் என்கிற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ிமித்தம் மழை வருஷியாமலும் பின்மாரியில்லாமலும் போயிற்று; உனக்கோ, சோரஸ்திரீயின் நெற்றியிருக்கிறது; நீயோ: நாணமாட்டேன் என்கிற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இதுமுதல் என்னை நோக்கி: என் பிதாவே, தேவரீர் என் இளவயதின் அதிபதியென்று சொல்ல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தாகாலமும் கோபத்தை வைப்பாரோ? அதை என்றென்றைக்கும் காப்பாரோ என்கிறாய் அல்லவோ? இதோ, இப்படி நீ சொல்லியும் பொல்லாப்புகளைச்செய்து, மிஞ்சிப்போகிறாய் என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தாகாலமும் கோபத்தை வைப்பாரோ? அதை என்றென்றைக்கும் காப்பாரோ என்கிறாய் அல்லவோ? இதோ, இப்படி நீ சொல்லியும் பொல்லாப்புகளைச்செய்து, மிஞ்சிப்போகிறாய் என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சியா ராஜாவின் நாட்களிலே கர்த்தர் என்னை நோக்கி: சீர்கெட்ட இஸ்ரவேல் என்பவள் செய்ததைக் கண்டாயா? அவள் உயரமான சகல மலையின்மேலும், பச்சையான சகல மரத்தின்கீழும் போய், அங்கே வேசித்தனம் பண்ணின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சியா ராஜாவின் நாட்களிலே கர்த்தர் என்னை நோக்கி: சீர்கெட்ட இஸ்ரவேல் என்பவள் செய்ததைக் கண்டாயா? அவள் உயரமான சகல மலையின்மேலும், பச்சையான சகல மரத்தின்கீழும் போய், அங்கே வேசித்தனம் பண்ணின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இப்படியெல்லாம் செய்தபின்பு: நீ என்னிடத்தில் திரும்பிவா என்று நான் சொன்னேன்; அவளோ திரும்பவில்லை; இதை அவளுடைய சகோதரியாகிய யூதா என்கிற துரோகி கண்ட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இப்படியெல்லாம் செய்தபின்பு: நீ என்னிடத்தில் திரும்பிவா என்று நான் சொன்னேன்; அவளோ திரும்பவில்லை; இதை அவளுடைய சகோதரியாகிய யூதா என்கிற துரோகி கண்ட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ர்கெட்ட இஸ்ரவேல் என்பவள் விபசாரம்பண்ணின முகாந்தரங்கள் எல்லாவற்றினிமித்தமும் நான் அவளை அனுப்பிவிட்டு, அவளுடைய தள்ளுதற்சீட்டை அவளுக்குக் கொடுத்தபோதும், அவளுடைய சகோதரியாகிய யூதா என்கிற துரோகி பயப்படாமல்; இவளும் போய் வேசித்தனம்பண்ணினாள், இதை நான் கண்ட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ர்கெட்ட இஸ்ரவேல் என்பவள் விபசாரம்பண்ணின முகாந்தரங்கள் எல்லாவற்றினிமித்தமும் நான் அவளை அனுப்பிவிட்டு, அவளுடைய தள்ளுதற்சீட்டை அவளுக்குக் கொடுத்தபோதும், அவளுடைய சகோதரியாகிய யூதா என்கிற துரோகி பயப்படாமல்; இவளும் போய் வேசித்தனம்பண்ணினாள், இதை நான் கண்ட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சித்தமான அவளுடைய வேசித்தனத்தினாலே தேசம் தீட்டுப்பட்டுப்போயிற்று; கல்லோடும் மரத்தோடும் விபசாரம் பண்ணிக்கொண்டிருந்தாள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சித்தமான அவளுடைய வேசித்தனத்தினாலே தேசம் தீட்டுப்பட்டுப்போயிற்று; கல்லோடும் மரத்தோடும் விபசாரம் பண்ணிக்கொண்டிருந்தாள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ைகளையெல்லாம் கண்டும், யூதா என்கிற அவளுடைய சகோதரியாகிய துரோகி, கள்ளத்தனமாய்த் திரும்பினாளேயன்றி, முழு இருதயத்தோடும் என்னிடத்தில் திரும்பவில்லை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ைகளையெல்லாம் கண்டும், யூதா என்கிற அவளுடைய சகோதரியாகிய துரோகி, கள்ளத்தனமாய்த் திரும்பினாளேயன்றி, முழு இருதயத்தோடும் என்னிடத்தில் திரும்பவில்லை என்று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கர்த்தர் என்னை நோக்கி: யூதா என்கிற துரோகியைப்பார்க்கிலும் சீர்கெட்ட இஸ்ரவேல் என்பவள் தன்னை நீதியுள்ளவளாக்கின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போய் வடதிசையை நோக்கிக் கூறவேண்டிய வார்த்தைகள் என்னவென்றால்: சீர்கெட்ட இஸ்ரவேலே, திரும்பு என்று கர்த்தர் சொல்லுகிறார்; நான் உங்கள்மேல் என் கோபத்தை இறங்கப்பண்ணுவதில்லை; நான் கிருபையுள்ளவரென்று கர்த்தர் சொல்லுகிறார்; நான் என்றைக்கும் கோபம் வைக்கமாட்ட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போய் வடதிசையை நோக்கிக் கூறவேண்டிய வார்த்தைகள் என்னவென்றால்: சீர்கெட்ட இஸ்ரவேலே, திரும்பு என்று கர்த்தர் சொல்லுகிறார்; நான் உங்கள்மேல் என் கோபத்தை இறங்கப்பண்ணுவதில்லை; நான் கிருபையுள்ளவரென்று கர்த்தர் சொல்லுகிறார்; நான் என்றைக்கும் கோபம் வைக்கமாட்ட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போய் வடதிசையை நோக்கிக் கூறவேண்டிய வார்த்தைகள் என்னவென்றால்: சீர்கெட்ட இஸ்ரவேலே, திரும்பு என்று கர்த்தர் சொல்லுகிறார்; நான் உங்கள்மேல் என் கோபத்தை இறங்கப்பண்ணுவதில்லை; நான் கிருபையுள்ளவரென்று கர்த்தர் சொல்லுகிறார்; நான் என்றைக்கும் கோபம் வைக்கமாட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யோ, உன் தேவனாகிய கர்த்தருக்கு விரோதமாய்த் துரோகம்பண்ணி, பச்சையான சகல மரத்தின்கீழும் அந்நியரோடே சோரமார்க்கமாய் நடந்து, உன் அக்கிரமத்தையும், என் சத்தத்துக்குச் செவிகொடாமற்போனதையும் ஒத்துக்கொள் எ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யோ, உன் தேவனாகிய கர்த்தருக்கு விரோதமாய்த் துரோகம்பண்ணி, பச்சையான சகல மரத்தின்கீழும் அந்நியரோடே சோரமார்க்கமாய் நடந்து, உன் அக்கிரமத்தையும், என் சத்தத்துக்குச் செவிகொடாமற்போனதையும் ஒத்துக்கொள் எ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ர்கெட்ட பிள்ளைகளே, திரும்புங்கள் என்று கர்த்தர் சொல்லுகிறார்; நான் உங்கள் நாயகர்; நான் உங்களை ஊரில் ஒருவனும் வம்சத்தில் இரண்டுபேருமாகத் தெரிந்து, உங்களைச் சீயோனுக்கு அழைத்துக்கொண்டுவந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ர்கெட்ட பிள்ளைகளே, திரும்புங்கள் என்று கர்த்தர் சொல்லுகிறார்; நான் உங்கள் நாயகர்; நான் உங்களை ஊரில் ஒருவனும் வம்சத்தில் இரண்டுபேருமாகத் தெரிந்து, உங்களைச் சீயோனுக்கு அழைத்துக்கொண்டுவந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ுக்கு என் இருதயத்துக்கு ஏற்ற மேய்ப்பர்களைக் கொடுப்பேன், அவர்கள் உங்களை அறிவோடும் புத்தியோடும் மேய்ப்ப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தேசத்திலே பெருகிப் பலுகுகிற அந்நாட்களிலே, அவர்கள் கர்த்தருடைய உடன்படிக்கைப் பெட்டியென்று இனிச் சொல்வதில்லை; அது அவர்கள் மனதில் எழும்புவதும் இல்லை; அது அவர்கள் நினைவில் வருவதும் இல்லை; அதைக்குறித்து விசாரிப்பதும் இல்லை; அது இனிச் செப்பனிடப்படுவதும் இல்லை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தேசத்திலே பெருகிப் பலுகுகிற அந்நாட்களிலே, அவர்கள் கர்த்தருடைய உடன்படிக்கைப் பெட்டியென்று இனிச் சொல்வதில்லை; அது அவர்கள் மனதில் எழும்புவதும் இல்லை; அது அவர்கள் நினைவில் வருவதும் இல்லை; அதைக்குறித்து விசாரிப்பதும் இல்லை; அது இனிச் செப்பனிடப்படுவதும் இல்லை என்று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தேசத்திலே பெருகிப் பலுகுகிற அந்நாட்களிலே, அவர்கள் கர்த்தருடைய உடன்படிக்கைப் பெட்டியென்று இனிச் சொல்வதில்லை; அது அவர்கள் மனதில் எழும்புவதும் இல்லை; அது அவர்கள் நினைவில் வருவதும் இல்லை; அதைக்குறித்து விசாரிப்பதும் இல்லை; அது இனிச் செப்பனிடப்படுவதும் இல்லை என்று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க்காலத்திலே எருசலேமைக் கர்த்தருடைய சிங்காசனம் என்பார்கள்; சகல ஜாதியாரும் எருசலேமில் விளங்கிய கர்த்தருடைய நாமத்தினிமித்தம் அதினிடமாகச் சேர்வார்கள்; அவர்கள் இனித் தங்கள் பொல்லாத இருதயத்தின் இச்சையின்படி நட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க்காலத்திலே எருசலேமைக் கர்த்தருடைய சிங்காசனம் என்பார்கள்; சகல ஜாதியாரும் எருசலேமில் விளங்கிய கர்த்தருடைய நாமத்தினிமித்தம் அதினிடமாகச் சேர்வார்கள்; அவர்கள் இனித் தங்கள் பொல்லாத இருதயத்தின் இச்சையின்படி நட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நாட்களிலே யூதா வம்சத்தார் இஸ்ரவேல் வம்சத்தாரோடே சேர்ந்து, அவர்கள் ஏகமாய் வடதேசத்திலிருந்து புறப்பட்டு, நான் தங்கள் பிதாக்களுக்குச் சுதந்தரமாகக் கொடுத்த தேசத்திற்கு வருவார்கள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நாட்களிலே யூதா வம்சத்தார் இஸ்ரவேல் வம்சத்தாரோடே சேர்ந்து, அவர்கள் ஏகமாய் வடதேசத்திலிருந்து புறப்பட்டு, நான் தங்கள் பிதாக்களுக்குச் சுதந்தரமாகக் கொடுத்த தேசத்திற்கு வருவார்கள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ன்னைப் பிள்ளைகளின் வரிசையிலே வைத்து, ஜனக்கூட்டங்களுக்குள்ளே நல்ல சுதந்தரமாகிய தேசத்தை உனக்குக் கொடுப்பது எப்படியென்று சொன்னேன்; ஆனாலும் நீ என்னை நோக்கி, என் பிதாவே என்று அழைப்பாய்; நீ என்னைவிட்டு விலகுவதில்லையென்று திரும்பவும் சொன்ன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ன்னைப் பிள்ளைகளின் வரிசையிலே வைத்து, ஜனக்கூட்டங்களுக்குள்ளே நல்ல சுதந்தரமாகிய தேசத்தை உனக்குக் கொடுப்பது எப்படியென்று சொன்னேன்; ஆனாலும் நீ என்னை நோக்கி, என் பிதாவே என்று அழைப்பாய்; நீ என்னைவிட்டு விலகுவதில்லையென்று திரும்பவும் சொன்ன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 மனைவி தன் புருஷனுக்குத் துரோகம் செய்வதுபோல, இஸ்ரவேல் வம்சத்தாராகிய நீங்கள் எனக்குத் துரோகம்செய்தது மெய் என்று கர்த்தர்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 மனைவி தன் புருஷனுக்குத் துரோகம் செய்வதுபோல, இஸ்ரவேல் வம்சத்தாராகிய நீங்கள் எனக்குத் துரோகம்செய்தது மெய் என்று கர்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் புத்திரர் தங்கள் வழியை மாறுபாடாக்கி, தங்கள் தேவனாகிய கர்த்தரை மறந்ததினிமித்தம் அழுதுகொண்டு விண்ணப்பஞ்செய்யும் சத்தம் உயர்ந்த ஸ்தானங்களிலே கேட்கப்பட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் புத்திரர் தங்கள் வழியை மாறுபாடாக்கி, தங்கள் தேவனாகிய கர்த்தரை மறந்ததினிமித்தம் அழுதுகொண்டு விண்ணப்பஞ்செய்யும் சத்தம் உயர்ந்த ஸ்தானங்களிலே கேட்கப்பட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ர்கெட்ட பிள்ளைகளே, திரும்புங்கள்; உங்கள் சீர்கேடுகளைக் குணமாக்குவேன் என்றார். இதோ, உம்மிடத்தில் வருகிறோம்; நீரே எங்கள் தேவனாகிய கர்த்தர்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ர்கெட்ட பிள்ளைகளே, திரும்புங்கள்; உங்கள் சீர்கேடுகளைக் குணமாக்குவேன் என்றார். இதோ, உம்மிடத்தில் வருகிறோம்; நீரே எங்கள் தேவனாகிய கர்த்தர்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ுன்றுகளையும் திரளான மலைகளையும் நம்புகிறது விருதா என்பது மெய்; இஸ்ரவேலின் இரட்சிப்பு எங்கள் தேவனாகிய கர்த்தருக்குள் இருப்பது என்பது மெய்ய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ுன்றுகளையும் திரளான மலைகளையும் நம்புகிறது விருதா என்பது மெய்; இஸ்ரவேலின் இரட்சிப்பு எங்கள் தேவனாகிய கர்த்தருக்குள் இருப்பது என்பது மெய்ய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த இலச்சையானது எங்கள் சிறுவயதுமுதல் எங்கள் பிதாக்களுடைய பிரயாசத்தையும், அவர்கள் ஆடுகளையும் மாடுகளையும், அவர்கள் குமாரரையும் குமாரத்திகளையும் பட்சித்துப்போட்ட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த இலச்சையானது எங்கள் சிறுவயதுமுதல் எங்கள் பிதாக்களுடைய பிரயாசத்தையும், அவர்கள் ஆடுகளையும் மாடுகளையும், அவர்கள் குமாரரையும் குமாரத்திகளையும் பட்சித்துப்போட்ட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ங்கள் இலச்சையிலே கிடக்கிறோம்; எங்கள் அவமானம் எங்களை மூடியிருக்கிறது; நாங்களும், எங்கள் பிதாக்களும் எங்கள் சிறுவயது முதல் இந்நாள்வரைக்கும் எங்கள் தேவனாகிய கர்த்தருக்கு விரோதமாகப் பாவஞ்செய்தோம்; எங்கள் தேவனாகிய கர்த்தருடைய சொல்லைக் கேளாமலும்போனோ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ங்கள் இலச்சையிலே கிடக்கிறோம்; எங்கள் அவமானம் எங்களை மூடியிருக்கிறது; நாங்களும், எங்கள் பிதாக்களும் எங்கள் சிறுவயது முதல் இந்நாள்வரைக்கும் எங்கள் தேவனாகிய கர்த்தருக்கு விரோதமாகப் பாவஞ்செய்தோம்; எங்கள் தேவனாகிய கர்த்தருடைய சொல்லைக் கேளாமலும்போனோ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ங்கள் இலச்சையிலே கிடக்கிறோம்; எங்கள் அவமானம் எங்களை மூடியிருக்கிறது; நாங்களும், எங்கள் பிதாக்களும் எங்கள் சிறுவயது முதல் இந்நாள்வரைக்கும் எங்கள் தேவனாகிய கர்த்தருக்கு விரோதமாகப் பாவஞ்செய்தோம்; எங்கள் தேவனாகிய கர்த்தருடைய சொல்லைக் கேளாமலும்போன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वे कहते हैं, यदि कोई अपनी पत्नी को त्याग दे, और वह उसके पास से जा कर दूसरे पुरुष की हो जाए, तो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हिला क्या उसके पास फिर जाएगा? क्या वह देश अति अशुद्ध न हो जाएगा? यहोवा की यह वाणी है कि तू ने बहु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प्रेमियों के साथ व्यभिचार किया है, क्या तू अब मेरी ओर फिरेग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मुण्डे टीलों की ओर आंखें उठा कर देख! ऐसा कौन सा स्थान है जहां तू ने कुकर्म न किया हो? मार्गों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ू ऐसी बैठी जैसे एक अरबी जंगल में। तू ने देश को अपने व्यभिचार से अशुद्ध कर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इसी कारण झडिय़ां और बरसात की पिछली वर्षा नहीं होती; तौभी तेरा माथा वेश्या का सा है, तू लज्जि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ना ही नहीं जानत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क्या तू अब मुझे पुकार कर कहेगी, हे मेरे पिता, तू ही मेरी जवानी का साथी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क्या वह मन में सदा क्रोध रखे रहेगा? क्या वह उसको सदा बनाए रहेगा? तू ने ऐसा कहा तो है, परन्तु त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बुरे काम प्रबलता के साथ कि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फिर योशिय्याह राजा के दिनों में यहोवा ने मुझ से यह भी कहा, क्या तू ने देखा कि भटकने वाली इस्राए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क्या किया है? उसने सब ऊंचे पहाड़ों पर और सब हरे पेड़ों के तले जा जा कर व्यभिचार क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ब मैं ने सोचा, जब ये सब काम वह कर चुके तब मेरी ओर फिरेगी; परन्तु वह न फिरी, और उसकी विश्वासघात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हिन यहूदा ने यह दे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फिर मैं ने देखा, जब मैं ने भटकने वाली इस्राएल को उसके व्यभिचार करने के कारण त्यागकर उसे त्यागपत्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 दिया; तौभी उसकी विश्वासघाती बहिन यहूदा न डरी, वरन जा कर वह भी व्यभिचारिणी बन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उसके निर्लज्ज-व्यभिचारिणी होने के कारण देश भी अशुद्ध हो गया, उसने पत्थर और काठ के साथ भी व्यभिच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इतने पर भी उसकी विश्वासघाती बहिन यहूदा पूर्ण मन से मेरी ओर नहीं फिरी, परन्तु कपट से, यहोवा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यहोवा ने मुझ से कहा, भटकने वाली इस्राएल, विश्वासघातिन यहूदा से कम दोषी निकल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ू जा कर उत्तर दिशा में ये बातें प्रचार कर, यहोवा की यह वाणी है, हे भटकने वाली इस्राएल लौट 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ैं तुझ पर क्रोध की दृष्टि न करूंगा; क्योंकि यहोवा की यह वाणी है, मैं करुणामय हूँ; मैं सर्वदा क्रो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 रखे रह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केवल अपना यह अधर्म मान ले कि तू अपने परमेश्वर यहोवा से फिर गई और सब हरे पेड़ों के तले इधर उध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ूसरों के पास गई, और मेरी बातों को नहीं माना, यहोवा की यह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हे भटकने वाले लड़को लौट आओ, क्योंकि मैं तुम्हरा स्वामी हूँ; यहोवा की यह वाणी है। तुम्हा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त्येक नगर पीछे एक, और प्रत्येक कुल पीछे दो को लेकर मैं सिय्योन में पहुंचा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मैं तुम्हें अपने मन के अनुकूल चरवाहे दूंगा, जो ज्ञान और बुद्धि से तुम्हें चर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उन दिनों में जब तुम इस देश में बढ़ो, और फूलो-फलो, तब लोग फिर ऐसा न कहेंगे, “यहोवा की वाचा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न्दूक”; यहोवा की यह भी वाणी हे। उसका विचार भी उनके मन में न आएगा, न लोग उसके न रहने से चिन्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ेंगे; और न उसकी मरम्मत हो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उस समय सरूशलेम यहोवा का सिंहासन कहलाएगा, और सब जातियां उसी यरूशलेम में मेरे नाम के निमित्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कट्ठी हुआ करेंगी, और, वे फिर अपने बुरे मन के हठ पर न चलें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उन दिनों में यहूदा का घराना इस्राएल के घराने के साथ चलेगा और वे दोनों मिल कर उत्तर के देश से इ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श में आएंगे जिसे मैं ने उनके पूर्वजों को निज भाग कर के दिय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मैं ने सोचा था, मैं कैसे तुझे लड़कों में गिन कर वह मनभावना देश दूं जो सब जातियों के देशों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िरोमणि है। और मैं ने सोचा कि तू मुझे पिता कहेगी, और मुझ से फिर न भटक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इस में तो सन्देह नहीं कि जैसे विश्वासघाती स्त्री अपने प्रिय से मन फेर लेती है, वैसे ही ह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्राएल के घराने, तू मुझ से फिर गया है, 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मुण्डे टीलों पर से इस्राएलियों के रोने और गिड़गिड़ाने का शब्द सुनाई दे रहा है, क्योंकि वे टेढ़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ाल चलते रहे हैं और अपने परमेश्वर यहोवा को भूल ग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हे भटकने वाले लड़को, लौट आओ, मैं तुम्हारा भटकना सुधार दूंगा। देख, हम तेरे पास आए हैं; क्योंकि त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ी हमारा परमेश्वर यहोव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निश्चय पहाड़ों और पहाडिय़ों पर का कोलाहल व्यर्थ ही है। इस्राएल का उद्धार निश्चय हमारे परमेश्व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ही के द्वार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परन्तु हमारी जवानी ही से उस बदनामी की वस्तु ने हमारे पुरखाओं की कमाई अर्थात उनकी भेड़-बकरी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ाय-बैल और उनके बेटे-बेटियों को निगल ल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हम लज्जित हो कर लेट जाएं, और हमारा संकोच हमारी ओढ़नी बन जाए; क्योंकि हमारे पुरखा और हम भी यु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वस्था से ले कर आज के दिन तक अपने परमेश्वर यहोवा के विरुद्ध पाप करते आए हैं; और हम ने अपने परमेश्व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ी बातों को नहीं मान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2026-10-21T07:29:09Z</dcterms:created>
  <dcterms:modified xsi:type="dcterms:W3CDTF">2026-10-21T07:29:09Z</dcterms:modified>
  <dc:title>यिर्मयाह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