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ட்புறத்திலே அறைவீடுகளின் முன்பாகப் பத்து முழ அகலமான வழியும், ஒரு முழ அகலமான பாதையும் இருந்தது; அவைகளின் வாசல்கள் வடக்கே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ட்புறத்திலே அறைவீடுகளின் முன்பாகப் பத்து முழ அகலமான வழியும், ஒரு முழ அகலமான பாதையும் இருந்தது; அவைகளின் வாசல்கள் வடக்கே இ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யர இருந்த அறைவீடுகள் அகலக்கட்டையாயிருந்தது; நடைகாவணங்கள் கீழேயிருக்கிற அறைவீடுகளுக்கும் நடுவேயிருக்கிறவைகளுக்கும் அதிக உயரமான மாளிகைய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யர இருந்த அறைவீடுகள் அகலக்கட்டையாயிருந்தது; நடைகாவணங்கள் கீழேயிருக்கிற அறைவீடுகளுக்கும் நடுவேயிருக்கிறவைகளுக்கும் அதிக உயரமான மாளிகைய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் மூன்று அடுக்குகளாயிருந்தது; பிராகாரங்களின் தூண்களுக்கு இருந்ததுபோல, அவைகளுக்குத் தூண்களில்லை; ஆகையால் தரையிருந்து அளக்க, அவைகள் கீழேயும் நடுவேயும் இருக்கிறவைகளைப் பார்க்கிலும் அகலக்கட்டைய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ுறம்பே அறைவீடுகளுக்கு எதிரே வெளிப்பிராகாரத் திசையில் அறை வீடுகளுக்கு முன்பாக இருந்த மதிலின் நீளம் ஐம்பது முழ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ளிப்பிராகாரத்திலுள்ள அறைவீடுகளின் நீளம் ஐம்பது முழம், தேவாலயத்துக்கு முன்னே நூறு முழமா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ளிப்பிராகாரத்திலுள்ள அறைவீடுகளின் நீளம் ஐம்பது முழம், தேவாலயத்துக்கு முன்னே நூறு முழம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ழக்கே வெளிப்பிராகாரத்திலிருந்து அந்த அறைவீடுகளுக்குள் பிரவேசிக்கிற நடை அவைகளின் கீழே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ழ்த்திசையான பிராகாரத்து மதிலின் அகலத்திலே பிரத்தியேகமான இடத்துக்கு முன்பாகவும் மாளிகைக்கு முன்பாகவும் அறைவீடுகளும் இ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க்கு முன்னான வழியிலே அந்த அறைவீடுகள் நீளத்திலும் அகலத்திலும் எல்லா வாசற்படிகளிலும், திட்டங்களிலும், வாசல் நடைகளிலும் வடதிசையான அறைவீடுகளின் சாயல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க்கு முன்னான வழியிலே அந்த அறைவீடுகள் நீளத்திலும் அகலத்திலும் எல்லா வாசற்படிகளிலும், திட்டங்களிலும், வாசல் நடைகளிலும் வடதிசையான அறைவீடுகளின் சாயல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ென்திசையான அறைவீடுகளின் வாசல் நடைக்கு ஒப்பாக ஒரு வாசல் நடைவழியின் முகப்பில் இருந்தது; கீழ்த்திசையில் அவைகளுக்குப் பிரவேசிக்கும் இடத்திலே செம்மையான மதிலின் எதிரே இருந்த வழியின் முகப்பில் ஒரு வாசல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ென்திசையான அறைவீடுகளின் வாசல் நடைக்கு ஒப்பாக ஒரு வாசல் நடைவழியின் முகப்பில் இருந்தது; கீழ்த்திசையில் அவைகளுக்குப் பிரவேசிக்கும் இடத்திலே செம்மையான மதிலின் எதிரே இருந்த வழியின் முகப்பில் ஒரு வாசல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என்னை நோக்கி: பிரத்தியேகமான இடத்துக்கு முன்னிருக்கிற வடபுறமான அறைவீடுகளும் தென்புறமான அறைவீடுகளும் பரிசுத்த அறைவீடுகளாயிருக்கிறது; கர்த்தரிடத்தில் சேருகிற ஆசாரியர் அங்கே மகா பரிசுத்தமானதையும், போஜனபலியையும், பாநிவாரண பலியையும், குற்றநிவாரண பலியையும் வைப்பார்கள்; அந்த ஸ்தலம் பரிசுத்தமா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என்னை நோக்கி: பிரத்தியேகமான இடத்துக்கு முன்னிருக்கிற வடபுறமான அறைவீடுகளும் தென்புறமான அறைவீடுகளும் பரிசுத்த அறைவீடுகளாயிருக்கிறது; கர்த்தரிடத்தில் சேருகிற ஆசாரியர் அங்கே மகா பரிசுத்தமானதையும், போஜனபலியையும், பாநிவாரண பலியையும், குற்றநிவாரண பலியையும் வைப்பார்கள்; அந்த ஸ்தலம் பரிசுத்தம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் உட்பிரவேசிக்கும்போது, அவர்கள் பரிசுத்த ஸ்தலத்திருந்து வெளிப்பிராகாரத்துக்கு வராததற்குமுன்னே, அங்கே தாங்கள் ஆராதனை செய்து உடுத்தியிருந்த ஸ்திரங்களைக் கழற்றி வைப்பார்கள்; அவ்வஸ்திரங்கள் பரிசுத்தமானவைகள்; வேறே வஸ்திரங்களை உடுத்திக்கொண்டு, ஜனத்தின் பிராகாரத்திலே போவார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் உட்பிரவேசிக்கும்போது, அவர்கள் பரிசுத்த ஸ்தலத்திருந்து வெளிப்பிராகாரத்துக்கு வராததற்குமுன்னே, அங்கே தாங்கள் ஆராதனை செய்து உடுத்தியிருந்த ஸ்திரங்களைக் கழற்றி வைப்பார்கள்; அவ்வஸ்திரங்கள் பரிசுத்தமானவைகள்; வேறே வஸ்திரங்களை உடுத்திக்கொண்டு, ஜனத்தின் பிராகாரத்திலே போவார்கள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் உட்பிரவேசிக்கும்போது, அவர்கள் பரிசுத்த ஸ்தலத்திருந்து வெளிப்பிராகாரத்துக்கு வராததற்குமுன்னே, அங்கே தாங்கள் ஆராதனை செய்து உடுத்தியிருந்த ஸ்திரங்களைக் கழற்றி வைப்பார்கள்; அவ்வஸ்திரங்கள் பரிசுத்தமானவைகள்; வேறே வஸ்திரங்களை உடுத்திக்கொண்டு, ஜனத்தின் பிராகாரத்திலே போவார்கள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உள்வீட்டை அளந்து தீர்ந்தபின்பு, கீழ்த்திசைக்கு எதிரான வாசல்வழியாய் என்னை வெளியே அழைத்துக்கொண்டுபோய், அதைச்சுற்றிலும் அளந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உள்வீட்டை அளந்து தீர்ந்தபின்பு, கீழ்த்திசைக்கு எதிரான வாசல்வழியாய் என்னை வெளியே அழைத்துக்கொண்டுபோய், அதைச்சுற்றிலும் அளந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ீழ்த்திசைப் பக்கத்தை அளவுகோலால் அளந்தார்; அது அளவுகோலின்படியே சுற்றிலும் ஐந்நூறுகோல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டதிசைப்பக்கத்தை அளவுகோலால் சுற்றிலும் ஐந்நூறுகோலாய் அளந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ென்திசைப்பக்கத்தை அளவுகோலால் ஐந்நூறு கோலாய் அளந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ற்றிசைப் பக்கத்துக்குத் திரும்பி அதை அளவுகோலால் ஐந்நூறு கோலாய் அளந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லு பக்கங்களிலும் அதை அளந்தார்; பரிசுத்தமானதற்கும் பரிசுத்தமில்லாததற்கும் வித்தியாசம்பண்ணும்படிக்கு அதற்கு ஐந்நூறு கோல் நீளமும் ஐந்நூறு கோல் அகலமுமான மதில் சுற்றிலும் இ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லு பக்கங்களிலும் அதை அளந்தார்; பரிசுத்தமானதற்கும் பரிசுத்தமில்லாததற்கும் வித்தியாசம்பண்ணும்படிக்கு அதற்கு ஐந்நூறு கோல் நீளமும் ஐந்நூறு கோல் அகலமுமான மதில் சுற்றிலும் இ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வடதிசையின் வழியாக வெளிப்பிராகாரத்திலே புறப்படப்பண்ணி, பிரத்தியேகமான இடத்துக்கு எதிராகவும், மாளிகைக்கு எதிராகவும் வடக்கே இருந்த அறைவீடுகளுக்கு என்னை அழைத்துக்கொண்டுபோ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வடதிசையின் வழியாக வெளிப்பிராகாரத்திலே புறப்படப்பண்ணி, பிரத்தியேகமான இடத்துக்கு எதிராகவும், மாளிகைக்கு எதிராகவும் வடக்கே இருந்த அறைவீடுகளுக்கு என்னை அழைத்துக்கொண்டுபோ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ூறு முழ நீளத்துக்கு முன்னே வடக்கு வாசல் இருந்தது; அவ்விடத்து அகலம் ஐம்பது முழ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ட்பிராகாரத்தில் இருந்த இருபது முழத்துக்கு எதிராகவும் வெளிப்பிராகாரத்தில் இருந்த தளவரிசைக்கு எதிராகவும் ஒன்றுக்கொன்று எதிரான மூன்று நிலைகளுள்ள நடைகாவணங்கள்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ட்பிராகாரத்தில் இருந்த இருபது முழத்துக்கு எதிராகவும் வெளிப்பிராகாரத்தில் இருந்த தளவரிசைக்கு எதிராகவும் ஒன்றுக்கொன்று எதிரான மூன்று நிலைகளுள்ள நடைகாவணங்கள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6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 ઇમારતની ઉત્તર બાજુએ 10 હાથ પહોળી અને 100 હાથ લાંબી પરસાળ હતી. મકાનના બારણાં ઉત્તરની બાજુએ પરસા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ફ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ઉપલાં માળની ઓરડીઓ વચલા માળની અને ભોંયતળિયાની ઓરડીઓ કરતાં સાંકડી હતી, કારણ, ઓસરીને લીધે જગ્યા કપા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 ઓસરીઓને ચોકમાંના બીજા મકાનોની જેમ થાંભલાનો ટેકો 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 ઓરડીઓની સમાંતર બહારના ચોક તરફ 50 હાથ એક ભીત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બહારના ચોક તરફ આવેલ ઓરડીની હારની લંબાઇ 50 હાથ હતી, અને મંદિર તરફ આવેલ ઓરડીઓની હારની લંબાઇ100 હ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બહારના ચોકમાંથી આ ઓરડીઓમાં પ્રવેશતા એમની નીચે થઇને પૂર્વ બાજુએ પ્રવેશવાન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ંદિરની પૂર્વ તરફ આવેલી ઇમારતની દક્ષિણ બાજુએ પણ ઉત્તરના જેવી જ એક બીજી ઇમારત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એની ઓરડીઓ આગળ ઉત્તર બાજુની ઇમારત માફક જ એક પરસાળ હતી. એનું માપ, એની રચના અને એનાં બારણાં ઉત્ત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જુની ઇમારત જેવા જ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 ઇમારતની દક્ષિણ બાજુએ પૂર્વને છેડે જ્યાંથી ભીંત શરૂ થતી હતી ત્યાં બહારના ચોકમાં જવાનું બારણ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ેલા માણસે મને કહ્યું, “આ બંને ઇમારતો પવિત્ર છે, એમાં યહોવાની સેવા કરનાર યાજકો પરમપવિત્ર અર્પણ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ય છે એટલે કે યાજકો એમાં ખાદ્યાર્પણો, પાપાર્થાર્પણો અને દોષાર્થાર્પણો મૂ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ંદિરમાં એકવાર પ્રવેશ્યા પછી યાજકોએ બહારના ચોકમાં જવું હોય તો તેમના વસ્ત્રો ઉતારી આ ઓરડીઓ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વાના, કારણ કે તે વસ્ત્રો પવિત્ર છે લોકો પ્રવેશી શકે એ જગ્યાએ તેઓ જાય ત્યારે તેઓએ બીજા વસ્ત્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ેરવ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્યારે તેણે મંદિરની અંદરના ભાગનું માપ લેવાનું પૂરૂ કર્યું ત્યારે તે મને પૂર્વના દરવાજામાંથી બ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ઇ ગયો અને પછી ચારે બાજુનું માપ લેવા 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ણે માપદંડ લીધો અને પૂર્વ બાજુ માપી; તે 500 હાથ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ણે માપદંડથી ઉત્તર બાજુ માપી; તે 500 હાથ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ણે માપદંડથી દક્ષિણ બાજુ માપી; તે 500 હાથ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ણે માપદંડથી પશ્ચિમ બાજુ માપી; તે 500 હાથ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મ તેણે ચારેબાજુનો વિસ્તાર માપ્યો. એ ભીતથી ઘેરાયેલો ભાગ ચોરસ હતો અને તેની દરેક બાજુ 500 હ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ંબી હતી. ભીંત મંદિરના પવિત્ર વિસ્તારને બાકીના વિસ્તારથી જુદી પાડ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પેલો માણસ મને બહારના ચોકમાં લઇ ગયો અને ત્યાંથી તે મને ઉત્તરી દરવાજેથી લઇ ગયો અને ઉત્ત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જુના મકાન તરફની બહારના પ્રાંગણની સામેના ઓરડાઓમાં લઇ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ઉત્તરી દરવાજા પાસેના મકાનની પહોળાઇ 50 હાથ અને લંબાઇ 100 હાથ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 ઇમારતની એક બાજુ, મંદિરની ફરતે 20 હાથની ખુલ્લી જગ્યા તરફ પડતી હતી અને બીજી બાજુ બહારના પ્રાંગણ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સબંધી તરફ પડતી હતી, એને ત્રણ માળ હતાં અને દરેક માળ નીચેના માળ કરતાં થોડો અંદર લીધેલ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2026-10-22T10:52:22Z</dcterms:created>
  <dcterms:modified xsi:type="dcterms:W3CDTF">2026-10-22T10:52:22Z</dcterms:modified>
  <dc:title>એઝેકિયેલ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