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cious thought-----my Father knoweth !  
In His love I rest ;
For whate'er my Father doeth 
Must be always best ; 
Well I know the heart that planneth 
Naught but good for me ; 
Joy and sorrow interwoven, 
Love in all I se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Precious thought----my Father knoweth ! 
Careth for His child ; 
Bids me nestle closer to Him, 
When the storms beat wild; 
Though my earthly hopes are shattered, 
And the teardrops fall, 
Yet He is Himself my solace, 
Yea, my  all in all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h to trust Him then more fully ! 
Just to simply move 
In the conscious calm enjoyment 
Of the Father's love ; [way 
Knowing that life's chequered path- 
Leadeth to His rest ; 
Satisfied the way He taketh 
Must be always best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2026-07-09T08:58:22Z</dcterms:created>
  <dcterms:modified xsi:type="dcterms:W3CDTF">2026-07-09T08:58:22Z</dcterms:modified>
  <dc:title>Hymn : 568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