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ாம் தன் மனைவியாகிய ஏவாளை அறிந்தான்; அவள் கர்ப்பவதியாகி, காயீனைப் பெற்று, கர்த்தரால் ஒரு மனுஷனைப் பெற்றேன் என்ற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ாம் தன் மனைவியாகிய ஏவாளை அறிந்தான்; அவள் கர்ப்பவதியாகி, காயீனைப் பெற்று, கர்த்தரால் ஒரு மனுஷனைப் பெற்றேன் என்ற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 அவனுடைய சகோதரனாகிய ஆபேலைப் பெற்றாள்; ஆபேல் ஆடுகளை மேய்க்கிறவனானான், காயீன் நிலத்தைப் பயிரிடுகிறவனா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 அவனுடைய சகோதரனாகிய ஆபேலைப் பெற்றாள்; ஆபேல் ஆடுகளை மேய்க்கிறவனானான், காயீன் நிலத்தைப் பயிரிடுகிறவனா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லநாள் சென்றபின்பு, காயீன் நிலத்தின் கனிகளைக் கர்த்தருக்குக் காணிக்கையாகக் கொண்டுவ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பேலும் தன் மந்தையின் தலையீற்றுகளிலும் அவைகளின் கொழுமையானவைகளிலும் சிலவற்றைக் கொண்டுவந்தான். ஆபேலையும் அவன் காணிக்கையையும் கர்த்தர் அங்கிகரி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பேலும் தன் மந்தையின் தலையீற்றுகளிலும் அவைகளின் கொழுமையானவைகளிலும் சிலவற்றைக் கொண்டுவந்தான். ஆபேலையும் அவன் காணிக்கையையும் கர்த்தர் அங்கிகரி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யீனையும் அவன் காணிக்கையையும் அவர் அங்கிகரிக்கவில்லை. அப்பொழுது காயீனுக்கு மிகவும் எரிச்சல் உண்டாகி, அவன் முகநாடி வேறு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யீனையும் அவன் காணிக்கையையும் அவர் அங்கிகரிக்கவில்லை. அப்பொழுது காயீனுக்கு மிகவும் எரிச்சல் உண்டாகி, அவன் முகநாடி வேறுப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காயீனை நோக்கி: உனக்கு ஏன் எரிச்சல் உண்டாயிற்று? உன் முகநாடி ஏன் வேறுபட்டது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நன்மை செய்தால் மேன்மை இல்லையோ? நீ நன்மைசெய்யாதிருந்தால் பாவம் வாசற்படியில் படுத்திருக்கும்; அவன் ஆசை உன்னைப் பற்றியிருக்கும், நீ அவனை ஆண்டுகொள்ளுவாய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நன்மை செய்தால் மேன்மை இல்லையோ? நீ நன்மைசெய்யாதிருந்தால் பாவம் வாசற்படியில் படுத்திருக்கும்; அவன் ஆசை உன்னைப் பற்றியிருக்கும், நீ அவனை ஆண்டுகொள்ளுவாய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யீன் தன் சகோதரனாகிய ஆபேலோடே பேசினான்; அவர்கள் வயல் வெளியில் இருக்கும் சமயத்தில், காயீன் தன் சகோதரனாகிய ஆபேலுக்கு விரோதமாய் எழும்பி, அவனைக் கொலைசெய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யீன் தன் சகோதரனாகிய ஆபேலோடே பேசினான்; அவர்கள் வயல் வெளியில் இருக்கும் சமயத்தில், காயீன் தன் சகோதரனாகிய ஆபேலுக்கு விரோதமாய் எழும்பி, அவனைக் கொலைசெய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காயீனை நோக்கி: உன் சகோதரனாகிய ஆபேல் எங்கே என்றார்; அதற்கு அவன்: நான் அறியேன்; என் சகோதரனுக்கு நான் காவலாளியோ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காயீனை நோக்கி: உன் சகோதரனாகிய ஆபேல் எங்கே என்றார்; அதற்கு அவன்: நான் அறியேன்; என் சகோதரனுக்கு நான் காவலாளியோ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என்ன செய்தாய்? உன் சகோதரனுடைய இரத்தத்தின் சத்தம் பூமியிலிருந்து என்னை நோக்கிக் கூப்பிட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என்ன செய்தாய்? உன் சகோதரனுடைய இரத்தத்தின் சத்தம் பூமியிலிருந்து என்னை நோக்கிக் கூப்பிட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 உன் சகோதரனுடைய இரத்தத்தை உன் கையிலே வாங்கிக்கொள்ளத் தன் வாயைத் திறந்த இந்தப் பூமியில் நீ சபிக்கப்பட்டிருப்ப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 உன் சகோதரனுடைய இரத்தத்தை உன் கையிலே வாங்கிக்கொள்ளத் தன் வாயைத் திறந்த இந்தப் பூமியில் நீ சபிக்கப்பட்டிருப்ப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நிலத்தைப் பயிரிடும்போது, அது தன் பலனை இனி உனக்குக் கொடாது; நீ பூமியில் நிலையற்று அலைகிறவனாயிருப்பாய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நிலத்தைப் பயிரிடும்போது, அது தன் பலனை இனி உனக்குக் கொடாது; நீ பூமியில் நிலையற்று அலைகிறவனாயிருப்பாய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ாயீன் கர்த்தரை நோக்கி: எனக்கு இட்ட தண்டனை என்னால் சகிக்கமுடிய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ன்று என்னை இந்தத் தேசத்திலிருந்து துரத்திவிடுகிறீர்; நான் உமது சமுகத்துக்கு விலகி மறைந்து, பூமியில் நிலையற்று அலைகிறவனாயிருப்பேன்; என்னைக் கண்டுபிடிக்கிறவன் எவனும் என்னைக் கொன்றுபோடுவானே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ன்று என்னை இந்தத் தேசத்திலிருந்து துரத்திவிடுகிறீர்; நான் உமது சமுகத்துக்கு விலகி மறைந்து, பூமியில் நிலையற்று அலைகிறவனாயிருப்பேன்; என்னைக் கண்டுபிடிக்கிறவன் எவனும் என்னைக் கொன்றுபோடுவானே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அவனை நோக்கி: காயீனைக் கொல்லுகிற எவன் மேலும் ஏழு பழி சுமரும் என்று சொல்லி; காயீனைக் கண்டுபிடிக்கிறவன் எவனும் அவனைக் கொன்றுபோடாதபடிக்குக் கர்த்தர் அவன்மேல் ஒரு அடையாளத்தைப் போட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அவனை நோக்கி: காயீனைக் கொல்லுகிற எவன் மேலும் ஏழு பழி சுமரும் என்று சொல்லி; காயீனைக் கண்டுபிடிக்கிறவன் எவனும் அவனைக் கொன்றுபோடாதபடிக்குக் கர்த்தர் அவன்மேல் ஒரு அடையாளத்தைப் போட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காயீன் கர்த்தருடைய சந்நிதியைவிட்டுப் புறப்பட்டு, ஏதேனுக்குக் கிழக்கான நோத் என்னும் தேசத்தில் குடிய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ாயீன் தன் மனைவியை அறிந்தான்; அவள் கர்ப்பவதியாகி, ஏனோக்கைப் பெற்றாள்; அப்பொழுது அவன் ஒரு பட்டணத்தைக் கட்டி, அந்தப் பட்டணத்துக்குத் தன் குமாரனாகிய எனோக்கின் பேரை இ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ாயீன் தன் மனைவியை அறிந்தான்; அவள் கர்ப்பவதியாகி, ஏனோக்கைப் பெற்றாள்; அப்பொழுது அவன் ஒரு பட்டணத்தைக் கட்டி, அந்தப் பட்டணத்துக்குத் தன் குமாரனாகிய எனோக்கின் பேரை இ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ோக்குக்கு ஈராத் பிறந்தான்; ஈராத் மெகுயவேலைப் பெற்றான்; மெகுயவேல் மெத்தூசவேலைப் பெற்றான்; மெத்தூசவேல் லாமேக்கைப் பெற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ோக்குக்கு ஈராத் பிறந்தான்; ஈராத் மெகுயவேலைப் பெற்றான்; மெகுயவேல் மெத்தூசவேலைப் பெற்றான்; மெத்தூசவேல் லாமேக்கைப் பெற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லாமேக்கு இரண்டு ஸ்திரீகளை விவாகம்பண்ணினான்; ஒருத்திக்கு ஆதாள் என்று பேர், மற்றொருத்திக்குச் சில்லாள் என்று பே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ாள் யாபாலைப் பெற்றாள்; அவன் கூடாரங்களில் வாசம்பண்ணுகிறவர்களுக்கும் மந்தை மேய்க்கிறவர்களுக்கும் தகப்பனா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ாள் யாபாலைப் பெற்றாள்; அவன் கூடாரங்களில் வாசம்பண்ணுகிறவர்களுக்கும் மந்தை மேய்க்கிறவர்களுக்கும் தகப்பனா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சகோதரனுடைய பேர் யூபால்; அவன் கின்னரக்காரர் நாகசுரக்காரர் யாவருக்கும் தகப்பனா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ல்லாளும் தூபால் காயீனைப் பெற்றாள்; அவன் பித்தளை இரும்பு முதலியவற்றின் தொழிலாளர் யாவருக்கும் ஆசாரியனானான்; தூபால் காயீனுடைய சகோதரி நாம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ல்லாளும் தூபால் காயீனைப் பெற்றாள்; அவன் பித்தளை இரும்பு முதலியவற்றின் தொழிலாளர் யாவருக்கும் ஆசாரியனானான்; தூபால் காயீனுடைய சகோதரி நாம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ாமேக்கு தன் மனைவிகளைப் பார்த்து: ஆதாளே, சில்லாளே, நான் சொல்வதைக் கேளுங்கள்; லாமேக்கின் மனைவிகளே, என் சத்தத்துக்குச் செவிகொடுங்கள்; எனக்குக் காயமுண்டாக ஒரு மனுஷனைக் கொன்றேன்; எனக்குத் தழும்புண்டாக ஒரு வாலிபனைக் கொலை செய்தேன்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ாமேக்கு தன் மனைவிகளைப் பார்த்து: ஆதாளே, சில்லாளே, நான் சொல்வதைக் கேளுங்கள்; லாமேக்கின் மனைவிகளே, என் சத்தத்துக்குச் செவிகொடுங்கள்; எனக்குக் காயமுண்டாக ஒரு மனுஷனைக் கொன்றேன்; எனக்குத் தழும்புண்டாக ஒரு வாலிபனைக் கொலை செய்தேன்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ாமேக்கு தன் மனைவிகளைப் பார்த்து: ஆதாளே, சில்லாளே, நான் சொல்வதைக் கேளுங்கள்; லாமேக்கின் மனைவிகளே, என் சத்தத்துக்குச் செவிகொடுங்கள்; எனக்குக் காயமுண்டாக ஒரு மனுஷனைக் கொன்றேன்; எனக்குத் தழும்புண்டாக ஒரு வாலிபனைக் கொலை செய்தேன்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யீனுக்காக ஏழுபழி சுமருமானால், லாமேக்குக்காக எழுபத்தேழு பழி சுமரும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ஆதாம் தன் மனைவியை அறிந்தான்; அவள் ஒரு குமாரனைப் பெற்று: காயீன் கொலைசெய்த ஆபேலுக்குப் பதிலாக, தேவன் எனக்கு வேறொரு புத்திரனைக் கொடுத்தார் என்று சொல்லி, அவனுக்கு சேத் என்று பேரிட்ட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ஆதாம் தன் மனைவியை அறிந்தான்; அவள் ஒரு குமாரனைப் பெற்று: காயீன் கொலைசெய்த ஆபேலுக்குப் பதிலாக, தேவன் எனக்கு வேறொரு புத்திரனைக் கொடுத்தார் என்று சொல்லி, அவனுக்கு சேத் என்று பேரிட்ட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ேத்துக்கும் ஒரு குமாரன் பிறந்தான்; அவனுக்கு ஏனோஸ் என்று பேரிட்டான்; அப்பொழுது மனுஷர் கர்த்தருடைய நாமத்தைத் தொழுதுகொள்ள ஆரம்பித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ேத்துக்கும் ஒரு குமாரன் பிறந்தான்; அவனுக்கு ஏனோஸ் என்று பேரிட்டான்; அப்பொழுது மனுஷர் கர்த்தருடைய நாமத்தைத் தொழுதுகொள்ள ஆரம்பி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आदम अपनी पत्नी हव्वा के पास गया तब उसने गर्भवती हो कर कैन को जन्म दिया और कहा, मैं ने यहोवा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हायता से एक पुरूष प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फिर वह उसके भाई हाबिल को भी जन्मी, और हाबिल तो भेड़-बकरियों का चरवाहा बन गया, परन्तु कैन भूमि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ेती करने वाला किसान ब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ुछ दिनों के पश्चात कैन यहोवा के पास भूमि की उपज में से कुछ भेंट ले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हाबिल भी अपनी भेड़-बकरियों के कई एक पहिलौठे बच्चे भेंट चढ़ाने ले आया और उनकी चर्बी भेंट चढ़ा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यहोवा ने हाबिल और उसकी भेंट को तो ग्रहण क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परन्तु कैन और उसकी भेंट को उसने ग्रहण न किया। तब कैन अति क्रोधित हुआ, और उसके मुंह पर उदासी छ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यहोवा ने कैन से कहा, तू क्यों क्रोधित हुआ? और तेरे मुंह पर उदासी क्यों छा गई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यदि तू भला करे, तो क्या तेरी भेंट ग्रहण न की जाएगी? और यदि तू भला न करे, तो पाप द्वार पर छिप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ता है, और उसकी लालसा तेरी और होगी, और तू उस पर प्रभुता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कैन ने अपने भाई हाबिल से कुछ कहा: और जब वे मैदान में थे, तब कैन ने अपने भाई हाबिल पर चढ़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े घात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यहोवा ने कैन से पूछा, तेरा भाई हाबिल कहां है? उसने कहा मालूम नहीं: क्या मैं अपने भाई का रखवा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सने कहा, तू ने क्या किया है? तेरे भाई का लोहू भूमि में से मेरी ओर चिल्ला कर मेरी दोहाई दे रह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इसलिये अब भूमि जिसने तेरे भाई का लोहू तेरे हाथ से पीने के लिये अपना मुंह खोला है, उसकी ओर से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ापित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चाहे तू भूमि पर खेती करे, तौभी उसकी पूरी उपज फिर तुझे न मिलेगी, और तू पृथ्वी पर बहेतू और भगोड़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कैन ने यहोवा से कहा, मेरा दण्ड सहने से बाहर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देख, तू ने आज के दिन मुझे भूमि पर से निकाला है और मैं तेरी दृष्टि की आड़ मे रहूंगा और पृथ्वी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हेतू और भगोड़ा रहूंगा; और जो कोई मुझे पाएगा, मुझे घात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इस कारण यहोवा ने उससे कहा, जो कोई कैन को घात करेगा उससे सात गुणा पलटा लिया जाएगा। और यहोवा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ैन के लिये एक चिन्ह ठहराया ऐसा ने हो कि कोई उसे पाकर मार डाल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कैन यहोवा के सम्मुख से निकल गया, और नोद नाम देश में, जो अदन के पूर्व की ओर है, रह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जब कैन अपनी पत्नी के पास गया जब वह गर्भवती हुई और हनोक को जन्मी, फिर कैन ने एक नगर बसाया और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गर का नाम अपने पुत्र के नाम पर हनोक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हनोक से ईराद उत्पन्न हुआ, और ईराद ने महूयाएल को जन्म दिया, और महूयाएल ने मतूशाएल को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तूशाएल ने लेमेक को जन्म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लेमेक ने दो स्त्रियां ब्याह ली: जिन में से एक का नाम आदा, और दूसरी को सिल्ल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आदा ने याबाल को जन्म दिया। वह तम्बुओं में रहना और जानवरों का पालन इन दोनो रीतियों का उत्पाद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उसके भाई का नाम यूबाल है: वह वीणा और बांसुरी आदि बाजों के बजाने की सारी रीति का उत्पादक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सिल्ला ने भी तूबल्कैन नाम एक पुत्र को जन्म दिया: वह पीतल और लोहे के सब धार वाले हथियारो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ढ़ने वाला हुआ: और तूबल्कैन की बहिन नामा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लेमेक ने अपनी पत्नियों से कहा, हे आदा और हे सिल्ला मेरी सुनो; हे लेमेक की पत्नियों, मेरी ब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कान लगाओ: मैंने एक पुरूष को जो मेरे चोट लगाता था, अर्थात एक जवान को जो मुझे घायल करता था, घ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जब कैन का पलटा सात गुणा लिया जाएगा। तो लेमेक का सत्तर गुणा ल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आदम अपनी पत्नी के पास फिर गया; और उसने एक पुत्र को जन्म दिया और उसका नाम यह कह के शेत रखा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ने मेरे लिये हाबिल की सन्ती, जिस को कैन ने घात किया, एक और वंश ठहरा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शेत के भी एक पुत्र उत्पन्न हुआ; और उसने उसका नाम एनोश रखा, उसी समय से लोग यहोवा से प्रार्थ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े ल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2026-10-20T04:37:56Z</dcterms:created>
  <dcterms:modified xsi:type="dcterms:W3CDTF">2026-10-20T04:37:56Z</dcterms:modified>
  <dc:title>उत्पत्ति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