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2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ave heard of a Saviour's love, 
And a wonderful love it must be; 
But did He come down from above, 
Out of love and compassion for m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is a faithful saying, and worthy of all 
acceptation, that Christ Jesus came into the 
world to save sinner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have heard how He suffered and bled, 
How He languished and died on the tree; 
But then is it anywhere said  
That He languished and suffered for me 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was wounded for our transgressions. 
He was bruised for our iniquities ; the chastise- 
ment of our peace was upon Him ; and with 
His stripes we are heale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've been told of a heaven on high, 
Which the children of Jesus shall see ; 
But is there a place in the sky 
Made ready and furnished for me ?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My Father's house are many mansions : 
if it were not so, I would have told you. I go 
to prepare a place for you ; that where I am, 
there ye may be also.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ord, answer these questions of mine ; 
To whom shall I go but to Thee ? 
And say, by Thy Spirit divine, 
There's a Saviour and heaven for me. 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s, yes, yes, for me ! for me ! Yes, yes, yes, 
for me ! 
Our Lord from above, in His infinite love, 
On the cross died to save you and m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2026-10-29T09:31:09Z</dcterms:created>
  <dcterms:modified xsi:type="dcterms:W3CDTF">2026-10-29T09:31:09Z</dcterms:modified>
  <dc:title>Hymn : 1182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