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n answered Bildad the Shuhite, and said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How long will it be before all of you make an end of words? mark, and afterwards we will speak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Wherefore are we counted as beasts, and reputed vile in your sight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He tears himself in his anger: shall the earth be forsaken for you? and shall the rock be removed out of his place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He tears himself in his anger: shall the earth be forsaken for you? and shall the rock be removed out of his place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Yea, the light of the wicked shall be put out, and the spark of his fire shall not shin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 light shall be dark in his tabernacle, and his candle shall be put out with him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 steps of his strength shall be straitened, and his own counsel shall cast him down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For he is cast into a net by his own feet, and he walks upon a snare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 animal trap shall take him by the heel, and the robber shall prevail against him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 snare is laid for him in the ground, and a trap for him in the way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errors shall make him afraid on every side, and shall drive him to his feet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errors shall make him afraid on every side, and shall drive him to his feet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His strength shall be famished, and destruction shall be ready at his side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It shall devour the strength of his skin: even the firstborn of death shall devour his strength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His confidence shall be rooted out of his tabernacle, and it shall bring him to the king of terrors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His confidence shall be rooted out of his tabernacle, and it shall bring him to the king of terrors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It shall dwell in his tabernacle, because it is none of his: brimstone shall be scattered upon his habitation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It shall dwell in his tabernacle, because it is none of his: brimstone shall be scattered upon his habitation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His roots shall be dried up beneath, and above shall his branch be cut off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His remembrance shall perish from the earth, and he shall have no name in the street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He shall be driven from light into darkness, and chased out of the world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He shall neither have son nor nephew among his people, nor any remaining in his dwellings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He shall neither have son nor nephew among his people, nor any remaining in his dwellings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They that come after him shall be astonished at his day, as they that went before were affrighted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Surely such are the dwellings of the wicked, and this is the place of him that knows not God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Surely such are the dwellings of the wicked, and this is the place of him that knows not Go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056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சூகியனான பில்தாத் பிரதியுத்தரமாக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எந்தமட்டும் பேச்சை முடிக்காதிருப்பீர்கள்? புத்திமான்களாயிருங்கள்; நாங்களும் பேசட்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ங்கள் மிருகங்களைப்போல் எண்ணப்பட்டு, உங்கள் பார்வைக்குத் தீழ்ப்பானவர்களாயிருப்பானேன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ோபத்தினால் உம்மைத்தானே பீறுகிற உமதுநிமித்தம் பூமி பாழாய்ப்போகுமோ? கன்மலை தன்னிடத்தைவிட்டு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ேரும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ுன்மார்க்கனுடைய விளக்கு அணைந்துபோம்; அவன் அடுப்பின் நெருப்பும் அவிந்துப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கூடாரத்தில் வெளிச்சம் அந்தகாரப்படும்; அவன் விளக்கு அவனுடனே அணைந்துப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பெலனாய் நடந்த நடைகள் குறைந்துபோம், அவன் ஆலோசனை அவனை விழப்பண்ண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தன் கால்களினால் வலையில் அகப்பட்டு, வலைச்சிக்கலிலே நடக்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ண்ணி அவன் குதிகாலைப் பிடிக்கும்; பறிகாரர் அவனை மேற்கொள்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ுக்காகச் சுருக்கு தரையிலும், அவனுக்காகக் கண்ணி வழியிலும் வைக்கப்பட்ட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ுற்றிலுமிருந்துண்டாகும் பயங்கரங்கள் அவனைத் திடுக்கிடப்பண்ணி, அவன் கால்களைத் திசைதெரியாம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லையப்பண்ண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பெலனைப் பட்டினி தின்றுபோடும்; அவன் பக்கத்தில் கேடு ஆயத்தப்பட்டு நிற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ு அவன் அங்கத்தின் பலத்தைப் பட்சிக்கும்; பயங்கரமான மரணமே அவன் அங்கங்களைப் பட்சி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நம்பிக்கை அவன் கூடாரத்திலிருந்து வேரோடே பிடுங்கப்படும்; அது அவனைப் பயங்கர ராஜாவினிட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ுரத்த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ுக்கு ஒன்றுமில்லாமற்போனதினால் பயங்கரம் அவன் கூடாரத்தில் குடியிருக்கும்; கந்தகம் அ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ாசஸ்தலத்தின்மேல் தெளிக்கப்ப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ீழே இருக்கிற அவன் வேர்கள் அழிந்துபோகும்; மேலே இருக்கிற அவன் கிளைகள் பட்டுப்போ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ை நினைக்கும் நினைப்பு பூமியிலிருந்தழியும், வீதிகளில் அவன் பேரில்லாமற்போ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வெளிச்சத்திலிருந்து இருளில் துரத்திவிடப்பட்டு, பூலோகத்திலிருந்து தள்ளுண்டுபோ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ஜனத்துக்குள்ளே அவனுக்குப் புத்திரனும் இல்லை பெளத்திரனும் இல்லை; அவன் வீட்ட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தியாயிருக்கத்தக்கவன் ஒருவனும் இ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காலத்தோர் அவன் நாளுக்காகத் திடுக்கிட்டதுபோல, பின்னடியாரும் பிரமி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க்கிரமக்காரன் குடியிருந்த ஸ்தானங்கள் இவைகள்தான்; தேவனை அறியாமற்போனவனுடைய ஸ்தலம் இத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பார்கள்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2026-09-17T23:56:53Z</dcterms:created>
  <dcterms:modified xsi:type="dcterms:W3CDTF">2026-09-17T23:56:53Z</dcterms:modified>
  <dc:title>யோபு : 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