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presProps" Target="presProps.xml"/>
  <Relationship Id="rId48" Type="http://schemas.openxmlformats.org/officeDocument/2006/relationships/viewProps" Target="viewProps.xml"/>
  <Relationship Id="rId4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 ராஜாவாகிறபோது, எட்டு வயதாயிருந்து, முப்பத்தொரு வருஷம் எருசலேமில் அரசாண்டான்; போஸ்காத் ஊரானாகிய அதாயாவின் குமாரத்தியான அவன் தாயின் பேர் எதிதாள்.]]></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யோசியா ராஜாவாகிறபோது, எட்டு வயதாயிருந்து, முப்பத்தொரு வருஷம் எருசலேமில் அரசாண்டான்; போஸ்காத் ஊரானாகிய அதாயாவின் குமாரத்தியான அவன் தாயின் பேர் எதிதாள்.]]></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ன் கர்த்தரின் பார்வைக்குச் செம்மையானதைச் செய்து, தன் தகப்பனாகிய தாவீதின் வழியிலெல்லாம் வலது இடதுபுறம் விலகாமல் நடந்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வன் கர்த்தரின் பார்வைக்குச் செம்மையானதைச் செய்து, தன் தகப்பனாகிய தாவீதின் வழியிலெல்லாம் வலது இடதுபுறம் விலகாமல் நடந்தான்.]]></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ராஜாவாகிய யோசியாவின் பதினெட்டாம் வருஷத்திலே, ராஜா மெசுல்லாமின் குமாரனாகிய அத்சலியாவின் மகன் சாப்பான் என்னும் சம்பிரதியைக் கர்த்தரின் ஆலயத்துக்கு அனுப்பி:]]></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ராஜாவாகிய யோசியாவின் பதினெட்டாம் வருஷத்திலே, ராஜா மெசுல்லாமின் குமாரனாகிய அத்சலியாவின் மகன் சாப்பான் என்னும் சம்பிரதியைக் கர்த்தரின் ஆலயத்துக்கு அனுப்பி:]]></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நீ பிரதான ஆசாரியனாகிய இல்க்கியாவினிடத்தில் போய், கர்த்தருடைய ஆலயத்துக்குக் கொண்டுவரப்பட்டதும் வாசல்காக்கிறவர்கள் ஜனத்தின் கையிலே வாங்கப்பட்டதுமான பணத்தை அவன் தொகைபார்த்து,]]></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ற்பாடு அவர்கள் அதைக் கர்த்தருடைய ஆலயத்தின் வேலையை விசாரிக்கிறவர்கள் கையிலே கொடுத்து, அவர்கள் அதைக் கர்த்தரின் ஆலயத்தைப் பழுது பார்க்கிறதற்காக அதிலிருக்கிற வேலைக்காரராகிய,]]></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ற்பாடு அவர்கள் அதைக் கர்த்தருடைய ஆலயத்தின் வேலையை விசாரிக்கிறவர்கள் கையிலே கொடுத்து, அவர்கள் அதைக் கர்த்தரின் ஆலயத்தைப் பழுது பார்க்கிறதற்காக அதிலிருக்கிற வேலைக்காரராகிய,]]></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பிற்பாடு அவர்கள் அதைக் கர்த்தருடைய ஆலயத்தின் வேலையை விசாரிக்கிறவர்கள் கையிலே கொடுத்து, அவர்கள் அதைக் கர்த்தரின் ஆலயத்தைப் பழுது பார்க்கிறதற்காக அதிலிருக்கிற வேலைக்காரராகிய,]]></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தச்சருக்கும், சிற்பாசாரிகளுக்கும், கொற்றருக்கும், ஆலயத்தைப் பழுது பார்க்கும்படி வேண்டிய மரங்களையும் வெட்டின கற்களையும் வாங்குகிறதற்கும் செலவழிக்கவேண்டும்.]]></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தச்சருக்கும், சிற்பாசாரிகளுக்கும், கொற்றருக்கும், ஆலயத்தைப் பழுது பார்க்கும்படி வேண்டிய மரங்களையும் வெட்டின கற்களையும் வாங்குகிறதற்கும் செலவழிக்கவேண்டும்.]]></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லும் அந்தப் பணத்தைத் தங்கள் கையில் ஒப்புவித்துக்கொள்ளுகிறவர்களோ காரியத்தை உண்மையாய் நடப்பிக்கிறபடியினால், அவர்களிடத்தில் அதின்கணக்கைக் கேட்கவேண்டியதில்லை என்று சொல் என்றான்.]]></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ஆகிலும் அந்தப் பணத்தைத் தங்கள் கையில் ஒப்புவித்துக்கொள்ளுகிறவர்களோ காரியத்தை உண்மையாய் நடப்பிக்கிறபடியினால், அவர்களிடத்தில் அதின்கணக்கைக் கேட்கவேண்டியதில்லை என்று சொல் என்றான்.]]></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பிரதான ஆசாரியனாகிய இல்க்கியா சம்பிரதியாகிய சாப்பானை நோக்கி: நான் கர்த்தரின் ஆலயத்திலே நியாயப்பிரமாண புஸ்தகத்தைக் கண்டு பிடித்தேன் என்று சொல்லி, அந்தப் புஸ்தகத்தைச் சாப்பானிடத்தில் கொடுத்தான்; அவன் அதை வாசித்தா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ப்பொழுது பிரதான ஆசாரியனாகிய இல்க்கியா சம்பிரதியாகிய சாப்பானை நோக்கி: நான் கர்த்தரின் ஆலயத்திலே நியாயப்பிரமாண புஸ்தகத்தைக் கண்டு பிடித்தேன் என்று சொல்லி, அந்தப் புஸ்தகத்தைச் சாப்பானிடத்தில் கொடுத்தான்; அவன் அதை வாசித்தா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சம்பிரதியாகிய சாப்பான் ராஜாவினிடத்தில் வந்து, ராஜாவுக்கு மறு உத்தரவு சொல்லி, ஆலயத்திலே தொகையிட்டுக் கண்ட பணத்தை உமது அடியார் சேர்த்துக் கட்டி, அதைக் கர்த்தருடைய ஆலயத்தின் வேலையை விசாரிக்கிறவர்கள் கையிலே கொடுத்தார்கள் என்று சொன்னா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சம்பிரதியாகிய சாப்பான் ராஜாவினிடத்தில் வந்து, ராஜாவுக்கு மறு உத்தரவு சொல்லி, ஆலயத்திலே தொகையிட்டுக் கண்ட பணத்தை உமது அடியார் சேர்த்துக் கட்டி, அதைக் கர்த்தருடைய ஆலயத்தின் வேலையை விசாரிக்கிறவர்கள் கையிலே கொடுத்தார்கள் என்று சொன்னா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பிரதியாகிய சாப்பான் பின்னையும் ராஜாவை நோக்கி: ஆசாரியனாகிய இல்க்கியா என்னிடத்தில் ஒரு புஸ்தகத்தைக் கொடுத்தான் என்று அறிவித்து, அதை ராஜாவுக்கு முன்பாக வாசித்தா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ம்பிரதியாகிய சாப்பான் பின்னையும் ராஜாவை நோக்கி: ஆசாரியனாகிய இல்க்கியா என்னிடத்தில் ஒரு புஸ்தகத்தைக் கொடுத்தான் என்று அறிவித்து, அதை ராஜாவுக்கு முன்பாக வாசித்தா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ராஜா நியாயப்பிரமாண புஸ்தகத்தின் வார்த்தைகளைக் கேட்டபோது, தன் வஸ்திரங்களைக் கிழித்துக்கொண்டு,]]></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சாரியனாகிய இல்க்கியாவுக்கும், சாப்பானின் குமாரனாகிய அகீக்காமுக்கும், மிகாயாவின் குமாரனாகிய அக்போருக்கும், சம்பிரதியாகிய சாப்பானுக்கும், ராஜாவின் ஊழியக்காரனாகிய அசாயாவுக்கும் ராஜா கட்டளையிட்டது:]]></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ஆசாரியனாகிய இல்க்கியாவுக்கும், சாப்பானின் குமாரனாகிய அகீக்காமுக்கும், மிகாயாவின் குமாரனாகிய அக்போருக்கும், சம்பிரதியாகிய சாப்பானுக்கும், ராஜாவின் ஊழியக்காரனாகிய அசாயாவுக்கும் ராஜா கட்டளையிட்டது:]]></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டுக்கப்பட்ட இந்தப் புஸ்தகத்தின் வார்த்தைகளினிமித்தம் நீங்கள் போய், எனக்காகவும் ஜனத்திற்காகவும் யூதாவனைத்திற்காகவும் கர்த்தரிடத்தில் விசாரியுங்கள்; நமக்காக எழுதியிருக்கிற எல்லாவற்றின்படியேயும் செய்ய நம்முடைய பிதாக்கள் இந்தப் புஸ்தகத்தின் வார்த்தைகளுக்குச் செவிகொடாதபடியினால், நம்மேல் பற்றியெரிந்த கர்த்தருடைய உக்கிரம் பெரியது என்றான்.]]></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ஆசாரியனாகிய இல்க்கியாவும், அகீக்காமும், அக்போரும், சாப்பானும், அசாயாவும், அர்காசின் குமாரனாகிய திக்வாவின் மகனான சல்லூம் என்னும் வஸ்திரசாலை விசாரிப்புக்காரன் மனைவியாகிய உல்தாள் என்னும் தீர்க்கதரிசியானவளிடத்திற்குப் போய் அவளோடே பேசினார்கள்; அவள் எருசலேமின் இரண்டாம் வகுப்பிலே குடியிருந்தா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ஆசாரியனாகிய இல்க்கியாவும், அகீக்காமும், அக்போரும், சாப்பானும், அசாயாவும், அர்காசின் குமாரனாகிய திக்வாவின் மகனான சல்லூம் என்னும் வஸ்திரசாலை விசாரிப்புக்காரன் மனைவியாகிய உல்தாள் என்னும் தீர்க்கதரிசியானவளிடத்திற்குப் போய் அவளோடே பேசினார்கள்; அவள் எருசலேமின் இரண்டாம் வகுப்பிலே குடியிருந்தா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ப்பொழுது ஆசாரியனாகிய இல்க்கியாவும், அகீக்காமும், அக்போரும், சாப்பானும், அசாயாவும், அர்காசின் குமாரனாகிய திக்வாவின் மகனான சல்லூம் என்னும் வஸ்திரசாலை விசாரிப்புக்காரன் மனைவியாகிய உல்தாள் என்னும் தீர்க்கதரிசியானவளிடத்திற்குப் போய் அவளோடே பேசினார்கள்; அவள் எருசலேமின் இரண்டாம் வகுப்பிலே குடியிருந்தாள்.]]></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ள் அவர்களை நோக்கி: உங்களை என்னிடத்தில் அனுப்பினவரிடத்தில் நீங்கள் போய்: இஸ்ரவேலின் தேவனாகிய கர்த்தர் உரைக்கிறது என்னவென்றால்:]]></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அவள் அவர்களை நோக்கி: உங்களை என்னிடத்தில் அனுப்பினவரிடத்தில் நீங்கள் போய்: இஸ்ரவேலின் தேவனாகிய கர்த்தர் உரைக்கிறது என்னவென்றால்:]]></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தோ, யூதாவின் ராஜா வாசித்த புஸ்தகத்தின் வார்த்தைகளிலெல்லாம் காட்டியிருக்கிற பொல்லாப்பை நான் இந்த ஸ்தலத்தின்மேலும், அதின் குடிகளின்மேலும் வரப்பண்ணுவேன்.]]></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தோ, யூதாவின் ராஜா வாசித்த புஸ்தகத்தின் வார்த்தைகளிலெல்லாம் காட்டியிருக்கிற பொல்லாப்பை நான் இந்த ஸ்தலத்தின்மேலும், அதின் குடிகளின்மேலும் வரப்பண்ணுவே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என்னைவிட்டு, தங்கள் கைகளின் கிரியைகள் எல்லாவற்றிலும் எனக்குக் கோபமுண்டாக்க வேறே தேவர்களுக்குத் தூபங்காட்டினபடியினால், என் உக்கிரம் இந்த ஸ்தலத்தின்மேல் பற்றியெரியும்; அது அவிந்துபோவது இல்லையென்று கர்த்தர் சொல்லுகிறார் என்று சொல்லுங்கள்.]]></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 என்னைவிட்டு, தங்கள் கைகளின் கிரியைகள் எல்லாவற்றிலும் எனக்குக் கோபமுண்டாக்க வேறே தேவர்களுக்குத் தூபங்காட்டினபடியினால், என் உக்கிரம் இந்த ஸ்தலத்தின்மேல் பற்றியெரியும்; அது அவிந்துபோவது இல்லையென்று கர்த்தர் சொல்லுகிறார் என்று சொல்லுங்கள்.]]></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கர்த்தரிடத்தில் விசாரிக்கிறதற்கு உங்களை அனுப்பின யூதாவின் ராஜாவினிடத்தில் நீங்கள் போய்: நீர் கேட்ட வார்த்தைகளைக் குறித்து இஸ்ரவேலின் தேவனாகிய கர்த்தர் சொல்லுகிறது என்னவென்றால்:]]></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கர்த்தரிடத்தில் விசாரிக்கிறதற்கு உங்களை அனுப்பின யூதாவின் ராஜாவினிடத்தில் நீங்கள் போய்: நீர் கேட்ட வார்த்தைகளைக் குறித்து இஸ்ரவேலின் தேவனாகிய கர்த்தர் சொல்லுகிறது என்னவென்றால்:]]></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இந்த ஸ்தலத்திற்கும் அதின் குடிகளுக்கும் விரோதமாக, அவர்கள் பாழும் சாபமுமாவார்கள் என்று சொன்னதை நீ கேட்டபோது, உன் இருதயம் இளகி, நீ கர்த்தருக்கு முன்பாக உன்னை தாழ்த்தி, உன் வஸ்திரங்களைக் கிழித்துக் கொண்டு, எனக்குமுன்பாக அழுதபடியினால் நானும் உன் விண்ணப்பத்தைக் கேட்டேன்.]]></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இந்த ஸ்தலத்திற்கும் அதின் குடிகளுக்கும் விரோதமாக, அவர்கள் பாழும் சாபமுமாவார்கள் என்று சொன்னதை நீ கேட்டபோது, உன் இருதயம் இளகி, நீ கர்த்தருக்கு முன்பாக உன்னை தாழ்த்தி, உன் வஸ்திரங்களைக் கிழித்துக் கொண்டு, எனக்குமுன்பாக அழுதபடியினால் நானும் உன் விண்ணப்பத்தைக் கேட்டேன்.]]></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ன் இந்த ஸ்தலத்திற்கும் அதின் குடிகளுக்கும் விரோதமாக, அவர்கள் பாழும் சாபமுமாவார்கள் என்று சொன்னதை நீ கேட்டபோது, உன் இருதயம் இளகி, நீ கர்த்தருக்கு முன்பாக உன்னை தாழ்த்தி, உன் வஸ்திரங்களைக் கிழித்துக் கொண்டு, எனக்குமுன்பாக அழுதபடியினால் நானும் உன் விண்ணப்பத்தைக் கேட்டேன்.]]></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இதோ, நான் உன்னை உன் பிதாக்களண்டையிலே சேர்த்துக் கொள்ளுவேன்; நீ சமாதானத்தோடே உன் கல்லறையில் சேர்வாய்; நான் இந்த ஸ்தலத்தின்மேல் வரப்பண்ணும் சகல பொல்லாப்பையும் உன் கண்கள் காண்பதில்லை என்று கர்த்தர் சொல்லுகிறார் என்பதைச் சொல்லுங்கள் என்றாள்; இந்த மறு உத்தரவை அவர்கள் போய் ராஜாவுக்குச் சொன்னா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இதோ, நான் உன்னை உன் பிதாக்களண்டையிலே சேர்த்துக் கொள்ளுவேன்; நீ சமாதானத்தோடே உன் கல்லறையில் சேர்வாய்; நான் இந்த ஸ்தலத்தின்மேல் வரப்பண்ணும் சகல பொல்லாப்பையும் உன் கண்கள் காண்பதில்லை என்று கர்த்தர் சொல்லுகிறார் என்பதைச் சொல்லுங்கள் என்றாள்; இந்த மறு உத்தரவை அவர்கள் போய் ராஜாவுக்குச் சொன்னா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ஆகையால், இதோ, நான் உன்னை உன் பிதாக்களண்டையிலே சேர்த்துக் கொள்ளுவேன்; நீ சமாதானத்தோடே உன் கல்லறையில் சேர்வாய்; நான் இந்த ஸ்தலத்தின்மேல் வரப்பண்ணும் சகல பொல்லாப்பையும் உன் கண்கள் காண்பதில்லை என்று கர்த்தர் சொல்லுகிறார் என்பதைச் சொல்லுங்கள் என்றாள்; இந்த மறு உத்தரவை அவர்கள் போய் ராஜாவுக்குச் சொன்னா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94574"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राजा : 2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जब योशिय्याह राज्य करने लगा, तब वह आठ वर्ष का था, और यरूशलेम में एकतीस वर्ष तक राज्य करता रहा। औ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सकी माता का नाम यदीदा था जो बोस्कतवासी अदाया की बेटी 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उसने वह किया, जो यहोवा की दृष्टि में ठीक है और जिस मार्ग पर उसका मूलपुरुष दाऊद चला ठीक उसी पर व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भी चला, और उस से न तो दाहिनी ओर और न बाईं ओर मु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अपने राज्य के अठारहवें वर्ष में राजा योशिय्याह ने असल्याह के पुत्र शापान मंत्री को जो मशुल्लाम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ता था, यहोवा के भवन में यह कह कर भेजा, कि हिलकिय्याह महायाजक के पास जा कर क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कि जो चान्दी यहोवा के भवन में लाई गई है, और द्वारपालों ने प्रजा से इकट्ठी की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उसको जोड़ कर, उन काम कराने वालों को सौंप दे, जो यहोवा के भवन के काम पर मुखिये हैं; फिर वे उस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होवा के भवन में काम करने वाले कारीगरों को दें, इसलिये कि उस में जो कुछ टूटा फूटा हो उसकी वे मरम्म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अर्थात बढ़इयों, राजों और संगतराशों को दें, और भवन की मरम्मत के लिये लकड़ी और गढ़े हुए पत्थर मो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लेने में लगाएं।]]></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परन्तु जिनके हाथ में वह चान्दी सौंपी गई, उन से हिसाब न लिया गया, क्योंकि वे सच्चाई से काम कर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थे।]]></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और हिलकिय्याह महायाजक ने शापान मंत्री से कहा, मुझे यहोवा के भवन में व्यवस्था की पुस्तक मिली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तब हिलकिय्याह ने शापान को वह पुस्तक दी, और वह उसे पढ़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तब शापान मंत्री ने राजा के पास लौट कर यह सन्देश दिया, कि जो चानदी भवन में मिली, उसे ते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र्मचारियो ने थैलियों में डाल कर, उन को सौंप दिया जो यहोवा के भवन में काम कराने वाले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फिर शपान मंत्री ने राजा को यह भी बता दिया, कि हिलकिय्याह याजक ने उसे एक पुस्तक दी है। तब शपा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से राजा को पढ़कर सुनाने ल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व्यवस्था की उस पुस्तक की बातें सुन कर राजा ने अपने वस्त्र फा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फिर उसने हिलकिय्याह याजक, शापान के पुत्र अहीकाम, मीकायाह के पुत्र अकबोर, शापान मंत्री और असा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नाम अपने एक कर्मचारी को आज्ञा 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कि यह पुस्तक जो मिली है, उसकी बातों के विष्य तुम जा कर मेरी और प्रजा की और सब यहूदियों की ओर 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होवा से पूछो, क्योंकि यहोवा की बड़ी ही जलजलाहट हम पर इस कारण भड़की है, कि हमारे पुरखाओं ने इ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स्तक की बातें न मानी कि कुछ हमारे लिये लिखा है, उसके अनुसार कर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हिलकिय्याह याजक और अहीकाम, अकबोर, शापान और असाया ने हुल्दा नबिया के पास जा कर उस से बातें की, व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उस शल्लूम की पत्नी थी जो तिकवा का पुत्र और हर्हस का पोता और वस्त्रों का रखवाला था, ( और वह स्त्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यरूशलेम के नये टोले में रहती थी )।]]></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उसने उन से कहा, इस्राएल का परमेश्वर यहोवा यों कहता है, कि जिस पुरुष ने तुम को मेरे पास भेजा, उ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से यह क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यहोवा यों कहता है, कि सुन, जिस पुस्तक को यहूदा के राजा ने पढ़ा है, उसकी सब बातों के अनुसार 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इस स्थान और इसके निवासियों पर विपत्ति डाला चाह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उन लोगों ने मुझे त्याग कर पराये देवताओं के लिये धूप जलाया और अपनी बनाई हुई सब वस्तुओं के द्वा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झे क्रोध दिलाया है, इस कारण मेरी जलजलाहट इस स्थान पर भड़केगी और फिर शांत न हो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परन्तु यहूदा का राजा जिसने तुम्हें यहोवा से पूछने को भेजा है उस से तुम यों कहो, कि इस्राएल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रमेश्वर यहोवा कहता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इसलिये कि तू वे बातें सुन कर दीन हुआ, और मेरी वे बातें सुन कर कि इस स्थान और इसके निवासियों देख]]></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कर लोग चकित होंगे, और शाप दिया करेंगे, तू ने यहोवा के साम्हने अपना सिर नवाया, और अपने वस्त्र फाड़ क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मेरे साम्हने रोया है, इस कारण मैं ने तेरी सुनी है, यहोवा की यही वाणी 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इसलिये देख, मैं ऐसा करूंगा, कि तू अपने पुरखाओं के संग मिल जाएगा, और तू शांति से अपनी कबर 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पहुंचाया जाएगा, और जो विपत्ति मैं इस स्थान पर डाला चाहता हूँ, उस में से तुझे अपनी आंखों से कुछ भी]]></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देखना न पड़ेगा। तब उन्होंने लौट कर राजा को यही सन्देश दि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राजा : 22]]></a:t>
            </a:r>
          </a:p>
        </p:txBody>
      </p:sp>
    </p:spTree>
  </p:cSld>
  <p:clrMapOvr>
    <a:masterClrMapping/>
  </p:clrMapOvr>
</p:sld>
</file>

<file path=ppt/theme/theme1.xml><?xml version="1.0" encoding="utf-8"?>
<a:theme xmlns:a="http://schemas.openxmlformats.org/drawingml/2006/main" name="Theme10">
  <a:themeElements>
    <a:clrScheme name="Theme1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2026-10-21T10:25:01Z</dcterms:created>
  <dcterms:modified xsi:type="dcterms:W3CDTF">2026-10-21T10:25:01Z</dcterms:modified>
  <dc:title>2 राजा : 22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