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மாம்சத்தின்படி நடக்கிறவர்கள் மாம்சத்துக்குரியவைகளைச் சிந்திக்கிறார்கள்; ஆவியின்படி நடக்கிறவர்கள் ஆவிக்குரியவைகளைச் சிந்தி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ம்சசிந்தை மரணம்; ஆவியின் சிந்தையோ ஜீவனும் சமாதானமும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்றால், மாம்சசிந்தை தேவனுக்கு விரோதமான பகை; அது தேவனுடைய நியாயப்பிரமாணத்துக்குக் கீழ்ப்படியாமலும், கீழ்ப்படியக்கூடாமலும்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்றால், மாம்சசிந்தை தேவனுக்கு விரோதமான பகை; அது தேவனுடைய நியாயப்பிரமாணத்துக்குக் கீழ்ப்படியாமலும், கீழ்ப்படியக்கூடாமலும்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ம்சத்துக்குட்பட்டவர்கள் தேவனுக்குப் பிரியமாயிருக்கமா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கிறிஸ்து உங்களிலிருந்தால், சரீரமானது பாவத்தினிமித்தம் மரித்ததாயும், ஆவியானது நீதியினிமித்தம் ஜீவனுள்ளதாயும்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கிறிஸ்து உங்களிலிருந்தால், சரீரமானது பாவத்தினிமித்தம் மரித்ததாயும், ஆவியானது நீதியினிமித்தம் ஜீவனுள்ளதாயும் இ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சகோதரரே, மாம்சத்தின்படி பிழைப்பதற்கு நாம் மாம்சத்துக்குக் கடனாளிகள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த்தின்படி பிழைத்தால் சாவீர்கள்; ஆவியினாலே சரீரத்தின் செய்கைகளை அழித்தால் பிழைப்ப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த்தின்படி பிழைத்தால் சாவீர்கள்; ஆவியினாலே சரீரத்தின் செய்கைகளை அழித்தால் பிழைப்ப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ால், கிறிஸ்து இயேசுவுக்குட்பட்டவர்களாயிருந்து, மாம்சத்தின்படி நடவாமல் ஆவியின்படியே நடக்கிறவர்களுக்கு ஆக்கினைத்தீர்ப்ப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எவர்கள் தேவனுடைய ஆவியினாலே நடத்தப்படுகிறார்களோ, அவர்கள் தேவனுடைய புத்திரராய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, திரும்பவும் பயப்படுகிறதற்கு நீங்கள் அடிமைத்தனத்தின் ஆவியைப் பெறாமல், அப்பா பிதாவே, என்று கூப்பிடப்பண்ணுகிற புத்திர சுவிகாரத்தின் ஆவியைப் பெற்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, திரும்பவும் பயப்படுகிறதற்கு நீங்கள் அடிமைத்தனத்தின் ஆவியைப் பெறாமல், அப்பா பிதாவே, என்று கூப்பிடப்பண்ணுகிற புத்திர சுவிகாரத்தின் ஆவியைப் பெற்ற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தேவனுடைய பிள்ளைகளாயிருக்கிறோமென்று ஆவியானவர்தாமே நம்முடைய ஆவியுடனேகூடச் சாட்சிகொட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இக்காலத்துப் பாடுகள் இனி நம்மிடத்தில் வெளிப்படும் மகிமைக்கு ஒப்பிடத்தக்கவைகள் அல்லவென்று எண்ண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 தேவனுடைய புத்திரர் வெளிப்படுவதற்குச் சிருஷ்டியானது மிகுந்த ஆவலோடே காத்துக்கொண்ட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இயேசுவினாலே ஜீவனுடைய ஆவியின் பிரமாணம் என்னைப் பாவம் மரணம் என்பவைகளின் பிரமாணத்தினின்று விடுதலையாக்கிற்ற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இயேசுவினாலே ஜீவனுடைய ஆவியின் பிரமாணம் என்னைப் பாவம் மரணம் என்பவைகளின் பிரமாணத்தினின்று விடுதலையாக்கிற்ற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 சிருஷ்டியானது அழிவுக்குரிய அடிமைத்தனத்தினின்று விடுதலையாக்கப்பட்டு, தேவனுடைய பிள்ளைகளுக்குரிய மகிமையான சுயாதீனத்தைப் பெற்றுக்கொள்ளும் என்கிற நம்பிக்கையோடே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 சிருஷ்டியானது அழிவுக்குரிய அடிமைத்தனத்தினின்று விடுதலையாக்கப்பட்டு, தேவனுடைய பிள்ளைகளுக்குரிய மகிமையான சுயாதீனத்தைப் பெற்றுக்கொள்ளும் என்கிற நம்பிக்கையோடே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ிருஷ்டியானது சுய இஷ்டத்தினாலே அல்ல, கீழ்ப்படுத்தினவராலேயே மாயைக்குக் கீழ்ப்பட்ட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படி நடவாமல் ஆவியின்படி நடக்கிற நம்மிடத்தில் நியாயப்பிரமாணத்தின் நீதி நிறைவேறும்படிக்கே அப்படிச் செய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படி நடவாமல் ஆவியின்படி நடக்கிற நம்மிடத்தில் நியாயப்பிரமாணத்தின் நீதி நிறைவேறும்படிக்கே அப்படிச் செய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மக்குத் தெரிந்திருக்கிறபடி, இதுவரைக்கும் சர்வ சிருஷ்டியும் ஏகமாய்த் தவித்துப் பிரசவவேதனைப்படு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வுமல்லாமல், ஆவியின் முதற்பலன்களைப் பெற்ற நாமுங்கூட நம்முடைய சரீரமீட்பாகிய புத்திரசுவிகாரம் வருகிறதற்குக் காத்திருந்து, நமக்குள்ளே தவிக்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வுமல்லாமல், ஆவியின் முதற்பலன்களைப் பெற்ற நாமுங்கூட நம்முடைய சரீரமீட்பாகிய புத்திரசுவிகாரம் வருகிறதற்குக் காத்திருந்து, நமக்குள்ளே தவி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நம்பிக்கையினாலே நாம் இரட்சிக்கப்பட்டிருக்கிறோம். காணப்படுகிறதை நம்புகிறது நம்பிக்கையல்ல; ஒருவன் தான் காண்கிறதை நம்பவேண்டுவதென்ன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நம்பிக்கையினாலே நாம் இரட்சிக்கப்பட்டிருக்கிறோம். காணப்படுகிறதை நம்புகிறது நம்பிக்கையல்ல; ஒருவன் தான் காண்கிறதை நம்பவேண்டுவதென்ன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காணாததை நம்பினோமாகில், அது வருகிறதற்குப் பொறுமையோடே காத்திருப்ப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வியானவர் தேவனுடைய சித்தத்தின்படியே பரிசுத்தவான்களுக்காக வேண்டுதல் செய்கிறபடியால், இருதயங்களை ஆராய்ந்துபார்க்கிறவர் ஆவியின் சிந்தனை இன்னதென்று அறி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வியானவர் தேவனுடைய சித்தத்தின்படியே பரிசுத்தவான்களுக்காக வேண்டுதல் செய்கிறபடியால், இருதயங்களை ஆராய்ந்துபார்க்கிறவர் ஆவியின் சிந்தனை இன்னதென்று அறி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ன்றியும், அவருடைய தீர்மானத்தின்படி அழைக்கப்பட்டவர்களாய் தேவனிடத்தில் அன்புகூருகிறவர்களுக்குச் சகலமும் நன்மைக்கு ஏதுவாக நடக்கிறதென்று அறிந்திருக்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ன்றியும், அவருடைய தீர்மானத்தின்படி அழைக்கப்பட்டவர்களாய் தேவனிடத்தில் அன்புகூருகிறவர்களுக்குச் சகலமும் நன்மைக்கு ஏதுவாக நடக்கிறதென்று அறிந்திரு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ம்முடைய குமாரன் அநேக சகோதரருக்குள்ளே முதற்பேறானவராயிருக்கும்பொருட்டு, தேவன் எவர்களை முன்னறிந்தாரோ அவர்களைத் தமது குமாரனுடைய சாயலுக்கு ஒப்பாயிருப்பதற்கு முன்குறித்திருக்கிறார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ம்முடைய குமாரன் அநேக சகோதரருக்குள்ளே முதற்பேறானவராயிருக்கும்பொருட்டு, தேவன் எவர்களை முன்னறிந்தாரோ அவர்களைத் தமது குமாரனுடைய சாயலுக்கு ஒப்பாயிருப்பதற்கு முன்குறித்திருக்கிறார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வர்களை முன்குறித்தாரோ அவர்களை அழைத்துமிருக்கிறார்; எவர்களை அழைத்தாரோ அவர்களை நீதிமான்களாக்கியுமிருக்கிறார்; எவர்களை நீதிமான்களாக்கினாரோ அவர்களை மகிமைப்படுத்தியுமிருக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ைகளைக்குறித்து நாம் என்னசொல்லுவோம்? தேவன் நம்முடைய பட்சத்திலிருந்தால் நமக்கு விரோதமாயிருப்பவன் யார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்முடைய சொந்தக்குமாரனென்றும் பாராமல் நம்மெல்லாருக்காகவும் அவரை ஒப்புக்கொடுத்தவர், அவரோகூட மற்ற எல்லாவற்றையும் நமக்கு அருளாதிருப்பதெப்படி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்முடைய சொந்தக்குமாரனென்றும் பாராமல் நம்மெல்லாருக்காகவும் அவரை ஒப்புக்கொடுத்தவர், அவரோகூட மற்ற எல்லாவற்றையும் நமக்கு அருளாதிருப்பதெப்படி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ேவன் தெரிந்துகொண்டவர்கள்மேல் குற்றஞ்சாட்டுகிறவன் யார்? தேவனே அவர்களை நீதிமான்களாக்குகிறவ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்கினைக்குள்ளாகத் தீர்க்கிறவன் யார்? கிறிஸ்துவே மரித்தவர்; அவரே எழுந்துமிருக்கிறவர்; அவரே தேவனுடைய வலதுபாரிசத்திலும் இருக்கிறவர், நமக்காக வேண்டுதல் செய்கிறவரும் அவர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்கினைக்குள்ளாகத் தீர்க்கிறவன் யார்? கிறிஸ்துவே மரித்தவர்; அவரே எழுந்துமிருக்கிறவர்; அவரே தேவனுடைய வலதுபாரிசத்திலும் இருக்கிறவர், நமக்காக வேண்டுதல் செய்கிறவரும் அவர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ிறிஸ்துவின் அன்பைவிட்டு நம்மைப் பிரிப்பவன் யார்? உபத்திரவமோ, வியாகுலமோ, துன்பமோ, பசியோ, நிர்வாணமோ, நாசமோசமோ, பட்டயமோ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ிறிஸ்துவின் அன்பைவிட்டு நம்மைப் பிரிப்பவன் யார்? உபத்திரவமோ, வியாகுலமோ, துன்பமோ, பசியோ, நிர்வாணமோ, நாசமோசமோ, பட்டயமோ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வையெல்லாவற்றிலேயும் நாம் நம்மில் அன்புகூருகிறவராலே முற்றும் ஜெயங்கொள்ளுகிறவர்களாயிருக்கிறோம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ரணமானாலும், ஜீவனானாலும், தேவதூதர்களானாலும், அதிகாரங்களானாலும், வல்லமைகளானாலும், நிகழ்காரியங்களானாலும், வருங்காரியங்களானால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ரணமானாலும், ஜீவனானாலும், தேவதூதர்களானாலும், அதிகாரங்களானாலும், வல்லமைகளானாலும், நிகழ்காரியங்களானாலும், வருங்காரியங்களானால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ர்வானாலும், தாழ்வானாலும், வேறெந்தச் சிருஷ்டியானாலும் நம்முடைய கர்த்தராகிய கிறிஸ்து இயேசுவிலுள்ள தேவனுடைய அன்பைவிட்டு நம்மைப் பிரிக்கமாட்டாதென்று நிச்சயித்திருக்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ர்வானாலும், தாழ்வானாலும், வேறெந்தச் சிருஷ்டியானாலும் நம்முடைய கர்த்தராகிய கிறிஸ்து இயேசுவிலுள்ள தேவனுடைய அன்பைவிட்டு நம்மைப் பிரிக்கமாட்டாதென்று நிச்சயித்த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ജഡസ്വഭാവമുള്ളവർ ജഡത്തിന്നുള്ളതും ആത്മസ്വഭാവമുള്ളവർ ആത്മാവിന്നുള്ളതും ചിന്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ജഡത്തിന്റെ ചിന്ത മരണം; ആത്മാവിന്റെ ചിന്തയോ ജീവനും സമാധാനവ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ജഡത്തിന്റെ ചിന്ത ദൈവത്തോടു ശത്രുത്വം ആകുന്നു; അതു ദൈവത്തിന്റെ ന്യായപ്രമാണ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്പെടുന്നില്ല, കീഴ്പെടുവാൻ കഴി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ജഡസ്വഭാവമുള്ളവർക്കു ദൈവത്തെ പ്രസാദിപ്പിപ്പാൻ കഴിവ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ളോ, ദൈവത്തിന്റെ ആത്മാവു നിങ്ങളിൽ വസിക്കുന്നു എന്നു വരികിൽ ജഡസ്വഭാവമുള്ളവര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സ്വഭാവമുള്ളവരത്രേ, ക്രിസ്തുവിന്റെ ആത്മാവില്ലാത്തവൻ അവന്നുള്ളവന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്രിസ്തു നിങ്ങളിൽ ഉണ്ടെങ്കിലോ ശരീരം പാപംനിമിത്തം മരിക്കേണ്ടതെങ്കിലും ആത്മാവു നീതി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േശുവിനെ മരിച്ചവരിൽനിന്നു ഉയിർപ്പിച്ചവന്റെ ആത്മാവു നിങ്ങളിൽ വസിക്കുന്നു എങ്കിൽ ക്രിസ്തുയേശു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ത്തിൽനിന്നു ഉയിർപ്പിച്ചവൻ നിങ്ങളിൽ വസിക്കുന്ന തന്റെ ആത്മാവിനെക്കൊണ്ടു നിങ്ങളുടെ മർത്യശരീര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സഹോദരന്മാരേ, നാം ജഡത്തെ അനുസരിച്ചു ജീവിക്കേണ്ടതിന്നു ജഡത്തിന്നല്ല കടക്കാരാ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ജഡത്തെ അനുസരിച്ചു ജീവിക്കുന്നു എങ്കിൽ മരിക്കും നിശ്ചയം; ആത്മാവിനാൽ ശരീ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ളെ മരിപ്പിക്കുന്നു എങ്കിലോ നിങ്ങൾ ജീ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ുകൊണ്ടു ഇപ്പോൾ ക്രിസ്തുയേശുവിലുള്ളവർക്കു ഒരു ശിക്ഷാവിധി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ൈവാത്മാവു നടത്തുന്നവർ ഏവരും ദൈവത്തിന്റെ മക്കൾ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ൾ പിന്നെയും ഭയപ്പെടേണ്ടതിന്നു ദാസ്യത്തിന്റെ ആത്മാവിനെ അല്ല; നാം അബ്ബാ പിതാവേ,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ുന്ന പുത്രത്വത്തിൻ ആത്മാവിനെ അത്രേ പ്രാപ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ാം ദൈവത്തിന്റെ മക്കൾ എന്നു ആത്മാവുതാനും നമ്മുടെ ആത്മാവോടുകൂടെ സാക്ഷ്യ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ാം മക്കൾ എങ്കിലോ അവകാശികളും ആകുന്നു; ദൈവത്തിന്റെ അവകാശികളും ക്രിസ്തുവിന്നു കൂട്ടവകാശ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; നാം അവനോടുകൂടെ തേജസ്കരിക്കപ്പെടേണ്ടതിന്നു അവനോടുകൂടെ കഷ്ടമനുഭവിച്ചാല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മ്മിൽ വെളിപ്പെടുവാനുള്ള തേജസ്സു വിചാരിച്ചാൽ ഈ കാലത്തിലെ കഷ്ടങ്ങൾ സാരമില്ല എന്നു ഞാൻ എണ്ണ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ൃഷ്ടി ദൈവപുത്രന്മാരുടെ വെളിപ്പാടിനെ ആകാംക്ഷയോടെ കാ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ജീവന്റെ ആത്മാവിന്റെ പ്രമാണം എനിക്കു പാപത്തിന്റെയും മരണത്തിന്റെയും പ്രമാണ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യേശുവിൽ സ്വാതന്ത്ര്യം വരു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ൃഷ്ടി ദ്രവത്വത്തിന്റെ ദാസ്യത്തിൽനിന്നു വിടുതലും ദൈവമക്കളുടെ തേജസ്സാകുന്ന സ്വാതന്ത്ര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ും എന്നുള്ള ആശയോടെ മായെക്കു കീഴ്പെട്ട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ജഡത്താലുള്ള ബലഹീനതനിമിത്തം ന്യായപ്രമാണത്തിന്നു കഴിയാഞ്ഞതിനെ (സാധിപ്പാൻ ) ദൈവം തന്റെ പുത്ര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ജഡത്തിന്റെ സാദൃശ്യത്തിലും പാപം നിമിത്തവും അയച്ചു, പാപത്തിന്നു ജഡത്തിൽ ശിക്ഷ വി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നഃപൂർവ്വമായിട്ടല്ല, അതിനെ കീഴ്പെടുത്തിയവന്റെ കല്പനനിമിത്ത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ജഡത്തെയല്ല ആത്മാവിനെ അത്രേ അനുസരിച്ചു നടക്കുന്ന നമ്മിൽ ന്യായപ്രമാണത്തിന്റെ നീ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ൃത്തിയാക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ർവ്വസൃഷ്ടിയും ഇന്നുവരെ ഒരുപോലെ ഞരങ്ങി ഈറ്റുനോവോടിരിക്കുന്നു എന്നു നാം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ത്മാവെന്ന ആദ്യദാനം ലഭിച്ചിരിക്കുന്ന നാമും നമ്മുടെ ശരീരത്തിന്റെ വീണ്ടെടുപ്പായ പുത്രത്വ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ുകൊണ്ടു ഉള്ളിൽ ഞര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്രത്യാശയാലല്ലാ നാം രക്ഷിക്കപ്പെടിരിക്കുന്നതു. കാണുന്ന പ്രത്യാശയോ പ്രത്യാശയല്ല; ഒ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ന്നതിന്നായി ഇനി പ്രത്യാശിക്കുന്നതു എ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ാം കാണാത്തതിന്നായി പ്രത്യാശിക്കുന്നു എങ്കിലോ അതിന്നായി ക്ഷമയോടെ കാ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്വണ്ണം തന്നേ ആത്മാവു നമ്മുടെ ബലഹീനതെക്കു തുണനില്ക്കുന്നു. വേണ്ടുംപോലെ പ്രാർത്ഥിക്കേണ്ട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െന്നു നാം അറിയുന്നില്ലല്ലോ. ആത്മാവു തന്നേ ഉച്ചരിച്ചു കൂടാത്ത ഞരക്കങ്ങളാൽ നമുക്കു വേണ്ടി പക്ഷവാ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ആത്മാവു വിശുദ്ധർക്കു വേണ്ടി ദൈവഹിതപ്രകാരം പക്ഷവാദം ചെയ്യുന്നതുകൊണ്ടു ആത്മാവിന്റെ ചിന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തെന്നു ഹൃദയങ്ങളെ പരിശോധിക്കുന്നവ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്നാൽ ദൈവത്തെ സ്നേഹിക്കുന്നവർക്കു, നിർണ്ണയപ്രകാരം വിളിക്കപ്പെട്ടവർക്കു തന്നേ, സക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ന്മെക്കായി കൂടി വ്യാപരിക്കുന്നു എന്നു നാം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മുന്നറിഞ്ഞവരെ തന്റെ പുത്രൻ അനേകം സഹോദരന്മാരിൽ ആദ്യജാതൻ ആകേണ്ടതിന്നു അവന്റെ സ്വരൂപത്ത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രൂപരാകുവാൻ മുന്നിയമ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മുന്നിയമിച്ചവരെ വിളിച്ചും വിളിച്ചവരെ നീതീകരിച്ചും നീതീകരിച്ചവരെ തേജസ്കര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ഇതു സംബന്ധിച്ചു നാം എന്തു പറയേണ്ടു? ദൈവം നമുക്കു അനുകൂലം എങ്കിൽ നമുക്കു പ്രതികൂലം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സ്വന്തപുത്രനെ ആദരിക്കാതെ നമുക്കു എല്ലാവർക്കും വേണ്ടി ഏല്പിച്ചുതന്നവൻ അവനോടുകൂടെ സകലവും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കാതിര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ദൈവം തിരഞ്ഞെടുത്തവരെ ആർ കുറ്റം ചുമത്തും? നീതീകരിക്കുന്നവൻ ദൈവ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ശിക്ഷവിധിക്കുന്നവൻ ആർ? ക്രിസ്തുയേശു മരിച്ചവൻ; മരിച്ചിട്ടു ഉയിർത്തെഴുന്നേറ്റവൻ തന്നേ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വലത്തുഭാഗത്തിരിക്കയും നമുക്കുവേണ്ടി പക്ഷവാദം കഴ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ക്രിസ്തുവിന്റെ സ്നേഹത്തിൽനിന്നു നമ്മെ വേർപിരിക്കുന്നതാർ? കഷ്ടതയോ സങ്കടമോ ഉപദ്രവമോ പട്ടിണി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ഗ്നതയോ ആപത്തോ വാള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നിന്റെ നിമിത്തം ഞങ്ങളെ ഇടവിടാതെ കൊല്ലുന്നു; അറുപ്പാനുള്ള ആടുകളെപ്പോലെ ഞങ്ങളെ എണ്ണുന്ന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നാമോ നമ്മെ സ്നേഹിച്ചവൻ മുഖാന്തരം ഇതിൽ ഒക്കെയും പൂർണ്ണജയം പ്ര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മരണത്തിന്നോ ജീവന്നോ ദൂതന്മാർക്കോ വാഴ്ചകൾക്കോ അധികാരങ്ങൾക്കോ ഇപ്പോഴുള്ളതിന്ന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വാനുള്ളതിന്നോ ഉയരത്തിന്നോ ആഴത്തിന്നോ മറ്റു യാതൊരു സൃഷ്ടിക്ക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നമ്മുടെ കർത്താവായ യേശുക്രിസ്തുവിലുള്ള ദൈവസ്നേഹത്തിൽ നിന്നു നമ്മെ വേറുപിരിപ്പാൻ കഴികയ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ഉറ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2026-10-21T04:43:08Z</dcterms:created>
  <dcterms:modified xsi:type="dcterms:W3CDTF">2026-10-21T04:43:08Z</dcterms:modified>
  <dc:title>റോമർ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