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குமாரர், ரூபன், சிமியோன், லேவி, யூதா, இசக்கார், செபுலோன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ண், யோசேப்பு, பென்யமீன், நப்தலி, காத், ஆசேர் என்ப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மாரர், ஏர், ஓனான், சேலா என்பவர்கள்; இந்த மூன்று குமாரர் சூவாவின் மகளான கானான் ஸ்திரீயினிடத்தில் அவனுக்குப் பிறந்தவர்கள்; ஏர் என்னும் யூதாவின் மூத்த குமாரன் கர்த்தரின் பார்வைக்குப் பொல்லாதவனானபடியால் அவர் அவனைக் கொன்றுபோ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மாரர், ஏர், ஓனான், சேலா என்பவர்கள்; இந்த மூன்று குமாரர் சூவாவின் மகளான கானான் ஸ்திரீயினிடத்தில் அவனுக்குப் பிறந்தவர்கள்; ஏர் என்னும் யூதாவின் மூத்த குமாரன் கர்த்தரின் பார்வைக்குப் பொல்லாதவனானபடியால் அவர் அவனைக் கொன்றுபோட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மாரர், ஏர், ஓனான், சேலா என்பவர்கள்; இந்த மூன்று குமாரர் சூவாவின் மகளான கானான் ஸ்திரீயினிடத்தில் அவனுக்குப் பிறந்தவர்கள்; ஏர் என்னும் யூதாவின் மூத்த குமாரன் கர்த்தரின் பார்வைக்குப் பொல்லாதவனானபடியால் அவர் அவனைக் கொன்றுபோட்ட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மருமகளாகிய தாமார் அவனுக்கு பாரேசையும் சேராவையும் பெற்றாள்; யூதாவின் குமாரர் எல்லாரும் ஐந்துபே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ரேசின் குமாரர், எஸ்ரோன், ஆமூல் என்பவ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ராவின் குமாரர் எல்லாரும், சிம்ரி, ஏத்தான், ஏமான், கல்கோல், தாரா என்னும் ஐந்துபே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பத்தீடான விஷயத்திலே துரோகம்பண்ணி இஸ்ரவேலைக் கலங்கப்பண்ணின ஆகார் என்பவன், கர்மீ புத்திரரில் ஒரு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த்தானின் குமாரர் அசரியா முதலான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ஸ்ரோனுககுப் பிறந்த குமாரர், யெர்மெயேல், ராம், கெலுபா என்ப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ராம் அம்மினதாபைப் பெற்றான்; அம்மினதாப் யூதா புத்திரரின் பிரபுவாகிய நகசோனைப் பெற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ராம் அம்மினதாபைப் பெற்றான்; அம்மினதாப் யூதா புத்திரரின் பிரபுவாகிய நகசோனைப் பெற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கசோன் சல்மாவைப் பெற்றான்; சல்மா போவாசைப் பெற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ோவாஸ் ஓபேதைப் பெற்றான்; ஓபேத் ஈசாயைப் பெற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ஈசாய் தன் மூத்த குமாரன் எலியாபையும், அபினதாப் என்னும் இரண்டாம் குமாரனையும், சிம்மா என்னும் மூன்றாம் குமாரனை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ெதனயேல் என்னும் நாலாம் குமாரனையும், ரதாயி என்னும் ஐந்தாம் குமாரனைய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ஓத்சேம் என்னும் ஆறாம் குமாரனையும், தாவீது என்னும் ஏழாம் குமாரனையும் பெற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சகோதரிகள் செருயாள், அபிகாயில் என்பவர்கள்; செருயாளின் குமாரர், அபிசாய், யோவாப், ஆசகேல் என்னும் மூன்றுபே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சகோதரிகள் செருயாள், அபிகாயில் என்பவர்கள்; செருயாளின் குமாரர், அபிசாய், யோவாப், ஆசகேல் என்னும் மூன்றுபே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ிகாயில் அமாசாவைப் பெற்றாள்; அமாசாவின் தகப்பன் இஸ்மவேலியனாகிய யெத்தேர் என்ப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ஸ்ரோனின் குமாரன் காலேப் எரீயோத் என்னப்பட்ட தன் பெண்ஜாதியாகிய அசுபாளாலே பெற்ற குமாரர், ஏசேர், சோபாப், அர்தோன் என்ப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ஸ்ரோனின் குமாரன் காலேப் எரீயோத் என்னப்பட்ட தன் பெண்ஜாதியாகிய அசுபாளாலே பெற்ற குமாரர், ஏசேர், சோபாப், அர்தோன் என்ப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சுபாள் சென்றுபோனபின் காலேப் எப்ராத்தை விவாகம்பண்ணினான்; இவள் அவனுக்கு ஊரைப் பெற்ற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ஊர் ஊரியைப் பெற்றான்; ஊரி பெசலெயேலைப் பெற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ற்பாடு, எஸ்ரோன் அறுபது வயதானபோது கிலெயாத்தின் தகப்பனாகிய மாகீரின் குமாரத்தியை விவாகம்பண்ணி, அவளிடத்தில் பிரவேசித்தான்; இவள் அவனுக்குச் செகூபைப் பெற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ற்பாடு, எஸ்ரோன் அறுபது வயதானபோது கிலெயாத்தின் தகப்பனாகிய மாகீரின் குமாரத்தியை விவாகம்பண்ணி, அவளிடத்தில் பிரவேசித்தான்; இவள் அவனுக்குச் செகூபைப் பெற்ற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ெகூப் யாவீரைப் பெற்றான்; இவனுக்குக் கீலேயாத் தேசத்தில் இருபத்துமூன்று ஊர்கள் இ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ேசூரையும் ஆராமையும் யாவீரின் கிராமங்களையும், கேனாத்திலுள்ள கிராமங்களாகிய அறுபது ஊர்களையும் அவர்கள் கையிலே வாங்கினார்கள்; இவர்கள் எல்லாரும் கிலெயாத்தின் தகப்பனாகிய மாகீரின் குமார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ேசூரையும் ஆராமையும் யாவீரின் கிராமங்களையும், கேனாத்திலுள்ள கிராமங்களாகிய அறுபது ஊர்களையும் அவர்கள் கையிலே வாங்கினார்கள்; இவர்கள் எல்லாரும் கிலெயாத்தின் தகப்பனாகிய மாகீரின் குமார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லேபின் ஊரான எப்ராத்தாவில் எஸ்ரோன் இறந்துபோனபின், எஸ்ரோனின் பெண்ஜாதியாகிய அபியாள் அவனுக்குத் தெக்கொவாவின் தகப்பனாகிய அசூரைப் பெற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லேபின் ஊரான எப்ராத்தாவில் எஸ்ரோன் இறந்துபோனபின், எஸ்ரோனின் பெண்ஜாதியாகிய அபியாள் அவனுக்குத் தெக்கொவாவின் தகப்பனாகிய அசூரைப் பெற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ஸ்ரோனுக்கு முதற்பிறந்த யெர்மெயேலின் குமாரர், ராம் என்னும் மூத்தவனும், பூனா, ஓரென், ஓத்சேம், அகியா என்பவர்களும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ஸ்ரோனுக்கு முதற்பிறந்த யெர்மெயேலின் குமாரர், ராம் என்னும் மூத்தவனும், பூனா, ஓரென், ஓத்சேம், அகியா என்பவர்களும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்தாராள் என்னும் பேருள்ள வேறொரு மனைவியும் யெர்மெயேலுக்கு இருந்தாள்; இவள் ஓனாமின் த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ெர்மெயேலுக்கு முதற்பிறந்த ராமின் குமாரர், மாஸ், யாமின், எக்கேர் என்பவ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ஓனாமின் குமாரர், சம்மாய், யாதா என்பவர்கள்; சம்மாயின் குமாரர், நாதாப், அபிசூர் என்ப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ிசூருடைய மனைவியின் பேர் அபியாயேல்; அவள் அவனுக்கு அக்பானையும் மோளிதையும் பெற்ற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தாபின் குமாரர், சேலேத், அப்பாயிம் என்பவர்கள்; சேலேத் புத்திரரில்லாமல் மர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ாயிமின் குமாரர் இஷி முதலானவர்கள்; இஷியின் குமாரர் சேசான் முதலானவர்கள்; சேசானின் குமாரத்தி அக்ல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ம்மாயின் சகோதரனாகிய யாதாவின் குமாரர், யெத்தெர், யோனத்தான் என்பவர்கள்; யெத்தெர் குமாரரில்லாமல் மரி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ம்மாயின் சகோதரனாகிய யாதாவின் குமாரர், யெத்தெர், யோனத்தான் என்பவர்கள்; யெத்தெர் குமாரரில்லாமல் மர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னத்தானின் குமாரர், பேலேத்சாசா என்பவர்கள்; இவர்கள் யெர்மெயேலின் புத்திர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ேசானுக்குக் குமாரத்திகளேயன்றி குமாரர்கள் இல்லை; சேசானுக்கு யர்கா என்னும் பேருள்ள எகிப்திய வேலைக்காரன் ஒருவன் இரு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ேசானுக்குக் குமாரத்திகளேயன்றி குமாரர்கள் இல்லை; சேசானுக்கு யர்கா என்னும் பேருள்ள எகிப்திய வேலைக்காரன் ஒருவன் இரு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சான் தன் குமாரத்தியைத் தன் வேலைக்காரனாகிய யாகாவுக்குக் கொடுத்தான்; அவள் அவனுக்கு அத்தாயியைப் பெற்ற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்தாயி நாதானைப் பெற்றான். நாதான் சாபாதைப் பெற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ாபாத் எப்லாலைப் பெற்றான்; எப்லால் ஒபேதைப் பெற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ஓபேத் ஏகூவைப் பெற்றான்; ஏகூ அசரியாவைப் பெற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சரியா ஏலேத்சைப் பெற்றான்; ஏலேத்ஸ் எலெயாசாவைப் பெற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எலெயாசா சிஸ்மாயைப் பெற்றான்; சிஸ்மாய் சல்லூமைப் பெற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ல்லூம் எக்கமியாவைப் பெற்றான்; எக்கமியா எலிசாமாவைப் பெற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ெர்மெயேலின் சகோதரனாகிய காலேபின் குமாரர், சீப்பின் தகப்பனாகிய மேசா என்னும் முதற்பிறந்தவனும் எப்ரோனின் தகப்பனாகிய மெரோசாவின் குமாரரும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ெர்மெயேலின் சகோதரனாகிய காலேபின் குமாரர், சீப்பின் தகப்பனாகிய மேசா என்னும் முதற்பிறந்தவனும் எப்ரோனின் தகப்பனாகிய மெரோசாவின் குமாரரும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ப்ரோனின் குமாரர், கோராகு, தப்புவா, ரெக்கேம் செமா என்பவ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செமா யோர்க்கேயாமின் தகப்பனாகிய ரெக்கேமைப் பெற்றான்; ரெக்கேம் சம்மாயைப் பெற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ம்மாயின் குமாரன் மாகோன்; மாகோன் பெத்சூரின் தகப்ப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ாலேபின் மறுமனையாட்டியாகிய எப்பாள் ஆரானையும் மோசாவையும், காசேசையும் பெற்றாள்; ஆரான் காசேசைப் பெற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யாதாயின் குமாரர், ரேகேம், யோதாம், கேசாம், பேலேத், எப்பா, சாகாப் என்பவ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காலேபின் மறுமனையாட்டியாகிய மாகாள் சேபேரையும் திர்கானாவையும் பெற்றா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ள் மத்மன்னாவின் தகப்பனாகிய சாகாபையும், மக்பேனாவுக்கும் கீபேயாவுக்கும் தகப்பனாகிய சேவாவையும் பெற்றாள்; காலேபின் குமாரத்தி அக்சாள் என்பவ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ள் மத்மன்னாவின் தகப்பனாகிய சாகாபையும், மக்பேனாவுக்கும் கீபேயாவுக்கும் தகப்பனாகிய சேவாவையும் பெற்றாள்; காலேபின் குமாரத்தி அக்சாள் என்பவ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எப்ராத்தாளிடத்தில் முதற்பிறந்த ஊருடைய குமாரனாகிய காலேபின் குமாரர், கீரியாத்யாரீமின் மூப்பனான சோபால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எப்ராத்தாளிடத்தில் முதற்பிறந்த ஊருடைய குமாரனாகிய காலேபின் குமாரர், கீரியாத்யாரீமின் மூப்பனான சோபால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ெத்லெகேமின் மூப்பனான சல்மாவும், பெத்காதேரின் மூப்பனான ஆரேப்புமே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ீரியாத்யாரிமின் மூப்பனான சோபாலின் குமாரர், ஆரோவே, ஆசியம் மெனுகோத் என்பவ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கீரியாத்யாரிமிலிருந்த வம்சங்கள், எத்திரியரும் பூகியரும் சுமாத்தியரும் மிஸ்ராவியருமே; இவர்களிடத்தில் சோராத்தியரும், எஸ்தவோலியரும் பிறந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கீரியாத்யாரிமிலிருந்த வம்சங்கள், எத்திரியரும் பூகியரும் சுமாத்தியரும் மிஸ்ராவியருமே; இவர்களிடத்தில் சோராத்தியரும், எஸ்தவோலியரும் பிறந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சல்மாவின் சந்ததிகள், பெத்லெகேமியரும், நேத்தோப்பாத்தியரும், பெத்யோவாப் என்னும் அதரோத் ஊராரும், மானாத்தியரிலும் சோரியரிலும் பாதிஜனங்களுமே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சல்மாவின் சந்ததிகள், பெத்லெகேமியரும், நேத்தோப்பாத்தியரும், பெத்யோவாப் என்னும் அதரோத் ஊராரும், மானாத்தியரிலும் சோரியரிலும் பாதிஜனங்களுமே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யாபேசில் குடியிருந்த கணக்கரின் வம்சங்கள், திராத்தியரும் சிமாத்தியரும் சுக்காத்தியருமே; ரேகாப் வீட்டாரின் தகப்பனாகிய அம்மாத்தின் சந்ததியாரான கேனியர் இவர்களே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யாபேசில் குடியிருந்த கணக்கரின் வம்சங்கள், திராத்தியரும் சிமாத்தியரும் சுக்காத்தியருமே; ரேகாப் வீட்டாரின் தகப்பனாகிய அம்மாத்தின் சந்ததியாரான கேனியர் இவர்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se are the sons of Israel; Reuben, Simeon, Levi, and Judah, Issachar, and Zebulu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Dan, Joseph, and Benjamin, Naphtali, Gad, and As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sons of Judah; Er, and Onan, and Shelah: which three were born unto him of the daughter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ua the Canaanitess. And Er, the firstborn of Judah, was evil in the sight of the LORD; and he sl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amar his daughter in law bore him Pharez and Zerah. All the sons of Judah were fi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sons of Pharez; Hezron, and Hamu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sons of Zerah; Zimri, and Ethan, and Heman, and Calcol, and Dara: five of them in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sons of Carmi; Achar, the troubler of Israel, who transgressed in the thing accurs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sons of Ethan; Azari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sons also of Hezron, that were born unto him; Jerahmeel, and Ram, and Cheluba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Ram brings forth Amminadab; and Amminadab brings forth Nahshon, prince of the childre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uda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Nahshon brings forth Salma, and Salma brings forth Boaz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Boaz brings forth Obed, and Obed brings forth Jess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Jesse brings forth his firstborn Eliab, and Abinadab the second, and Shimma the thir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Nethaneel the fourth, Raddai the fift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Ozem the sixth, David the seven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ose sisters were Zeruiah, and Abigail. And the sons of Zeruiah; Abishai, and Joab, and Asahel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Abigail bare Amasa: and the father of Amasa was Jether the Ishmeelit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Caleb the son of Hezron brings forth children of Azubah his wife, and of Jerioth: her s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these; Jesher, and Shobab, and Ard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when Azubah was dead, Caleb took unto him Ephrath, which bare him H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Hur brings forth Uri, and Uri brings forth Bezale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afterward Hezron went in to the daughter of Machir the father of Gilead, whom he marri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n he was threescore years old; and she bare him Segub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Segub brings forth Jair, who had three and twenty cities in the land of Gil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he took Geshur, and Aram, with the towns of Jair, from them, with Kenath, and the tow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of, even threescore cities. All these belonged to the sons of Machir the father of Gil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after that Hezron was dead in Calebephratah, then Abiah Hezron's wife bare him Ashu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ther of Teko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e sons of Jerahmeel the firstborn of Hezron were, Ram the firstborn, and Bunah, and Ore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Ozem, and Ahij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Jerahmeel had also another wife, whose name was Atarah; she was the mother of Ona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the sons of Ram the firstborn of Jerahmeel were, Maaz, and Jamin, and Ek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the sons of Onam were, Shammai, and Jada. And the sons of Shammai; Nadab and Abish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the name of the wife of Abishur was Abihail, and she bare him Ahban, and Mol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the sons of Nadab; Seled, and Appaim: but Seled died without childr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the sons of Appaim; Ishi. And the sons of Ishi; Sheshan. And the children of Sheshan; Ahla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 sons of Jada the brother of Shammai; Jether, and Jonathan: and Jether died witho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ildr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the sons of Jonathan; Peleth, and Zaza. These were the sons of Jerahme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Now Sheshan had no sons, but daughters. And Sheshan had a servant, an Egyptian, whose name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arh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Sheshan gave his daughter to Jarha his servant to wife; and she bare him Atta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Attai brings forth Nathan, and Nathan brings forth Zaba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Zabad brings forth Ephlal, and Ephlal brings forth Obe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Obed brings forth Jehu, and Jehu brings forth Azar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Azariah brings forth Helez, and Helez brings forth Eleas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Eleasah brings forth Sisamai, and Sisamai brings forth Shallu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nd Shallum brings forth Jekamiah, and Jekamiah brings forth Elisham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Now the sons of Caleb the brother of Jerahmeel were, Mesha his firstborn, which was the fat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Ziph; and the sons of Mareshah the father of Hebr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And the sons of Hebron; Korah, and Tappuah, and Rekem, and Shem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nd Shema brings forth Raham, the father of Jorkoam: and Rekem brings forth Shamma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And the son of Shammai was Maon: and Maon was the father of Bethz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And Ephah, Caleb's concubine, bare Haran, and Moza, and Gazez: and Haran brings forth Gazez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And the sons of Jahdai; Regem, and Jotham, and Gesham, and Pelet, and Ephah, and Shaap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Maachah, Caleb's concubine, bare Sheber, and Tirhan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She bare also Shaaph the father of Madmannah, Sheva the father of Machbenah, and the father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ibea: and the daughter of Caleb was Achs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These were the sons of Caleb the son of Hur, the firstborn of Ephratah; Shobal the father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irjathjear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Salma the father of Bethlehem, Hareph the father of Bethgad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And Shobal the father of Kirjathjearim had sons; Haroeh, and half of the Manahethit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And the families of Kirjathjearim; the Ithrites, and the Puhites, and the Shumathites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shraites; of them came the Zareathites, and the Eshtaulit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The sons of Salma; Bethlehem, and the Netophathites, Ataroth, the house of Joab, and half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ahethites, the Zorit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And the families of the scribes which dwelt at Jabez; the Tirathites, the Shimeathite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uchathites. These are the Kenites that came of Hemath, the father of the house of Rechab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2026-10-21T01:59:49Z</dcterms:created>
  <dcterms:modified xsi:type="dcterms:W3CDTF">2026-10-21T01:59:49Z</dcterms:modified>
  <dc:title>1 Chronicles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