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மோசேயை நோக்கி: நீயும் ஆரோனும் நாதாபும் அபியூவும் இஸ்ரவேலின் மூப்பரில் எழுபதுபேரும் கர்த்தரிடத்தில் ஏறிவந்து, தூரத்திலிருந்து பணிந்து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மோசேயை நோக்கி: நீயும் ஆரோனும் நாதாபும் அபியூவும் இஸ்ரவேலின் மூப்பரில் எழுபதுபேரும் கர்த்தரிடத்தில் ஏறிவந்து, தூரத்திலிருந்து பணிந்து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மாத்திரம் கர்த்தரிடத்தில் சமீபித்து வரலாம்; அவர்கள் சமீபித்து வரலாகாது; ஜனங்கள் அவனோடேகூட ஏறிவரவேண்டா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வந்து, கர்த்தருடைய வார்த்தைகள் யாவையும் நியாயங்கள் யாவையும் ஜனங்களுக்கு அறிவித்தான். அப்பொழுது ஜனங்களெல்லாரும் ஏகசத்தமாய்: கர்த்தர் அருளின எல்லா வார்த்தைகளின்படியும் செய்வோம் என்று பிரதியுத்தரம்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வந்து, கர்த்தருடைய வார்த்தைகள் யாவையும் நியாயங்கள் யாவையும் ஜனங்களுக்கு அறிவித்தான். அப்பொழுது ஜனங்களெல்லாரும் ஏகசத்தமாய்: கர்த்தர் அருளின எல்லா வார்த்தைகளின்படியும் செய்வோம் என்று பிரதியுத்தரம்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ுடைய வார்த்தைகளையெல்லாம் எழுதிவைத்து, அதிகாலமே எழுந்து, மலையின் அடியில் ஒரு பலிபீடத்தைக் கட்டி, இஸ்ரவேலுடைய பன்னிரண்டு கோத்திரங்களுடைய இலக்கத்தின்படியே பன்னிரண்டு தூண்களை நிறுத்த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ுடைய வார்த்தைகளையெல்லாம் எழுதிவைத்து, அதிகாலமே எழுந்து, மலையின் அடியில் ஒரு பலிபீடத்தைக் கட்டி, இஸ்ரவேலுடைய பன்னிரண்டு கோத்திரங்களுடைய இலக்கத்தின்படியே பன்னிரண்டு தூண்களை நிறுத்த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ின் வாலிபரை அனுப்பினான்; அவர்கள் சர்வாங்க தகனபலிகளைச் செலுத்தி, கர்த்தருக்குச் சமாதானபலிகளாகக் காளைகளைப் பலிய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அந்த இரத்தத்தில் பாதி எடுத்து, பாத்திரங்களில் வார்த்து, பாதி இரத்தத்தைப் பலிபீடத்தின்மேல் தெள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்படிக்கையின் புஸ்தகத்தை எடுத்து, ஜனங்களின் காதுகேட்க வாசித்தான்; அவர்கள் கர்த்தர் சொன்னபடியெல்லாம் செய்து, கீழ்ப்படிந்து நடப்போம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்படிக்கையின் புஸ்தகத்தை எடுத்து, ஜனங்களின் காதுகேட்க வாசித்தான்; அவர்கள் கர்த்தர் சொன்னபடியெல்லாம் செய்து, கீழ்ப்படிந்து நடப்போ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ோசே இரத்தத்தை எடுத்து, ஜனங்களின்மேல் தெளித்து, இந்த வார்த்தைகள் யாவையுங்குறித்து கர்த்தர் உங்களோடே பண்ணின உடன்படிக்கையின் இரத்தம் இதுவே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ோசே இரத்தத்தை எடுத்து, ஜனங்களின்மேல் தெளித்து, இந்த வார்த்தைகள் யாவையுங்குறித்து கர்த்தர் உங்களோடே பண்ணின உடன்படிக்கையின் இரத்தம் இதுவே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மோசேயும் ஆரோனும் நாதாபும் அபியூவும், இஸ்ரவேலருடைய மூப்பரில் எழுபதுபேரும் ஏறிப்போய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தேவனைத் தரிசித்தார்கள். அவருடைய பாதத்தின்கீழே நீலக்கல்லிழைத்த வேலைக்கு ஒப்பாகவும் தெளிந்த வானத்தின் பிரபைக்கு ஒப்பாகவும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தேவனைத் தரிசித்தார்கள். அவருடைய பாதத்தின்கீழே நீலக்கல்லிழைத்த வேலைக்கு ஒப்பாகவும் தெளிந்த வானத்தின் பிரபைக்கு ஒப்பாகவும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இஸ்ரவேல் புத்திரருடைய அதிபதிகள்மேல் தம்முடைய கையை நீட்டவில்லை; அவர்கள் தேவனைத் தரிசித்து, பின்பு புசித்துக் குடித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இஸ்ரவேல் புத்திரருடைய அதிபதிகள்மேல் தம்முடைய கையை நீட்டவில்லை; அவர்கள் தேவனைத் தரிசித்து, பின்பு புசித்துக் குடி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 மோசேயை நோக்கி: நீ மலையின்மேல் என்னிடத்திற்கு ஏறிவந்து, அங்கே இரு; நான் உனக்குக் கற்பலகைகளையும், நீ அவர்களுக்கு உபதேசிப்பதற்கு, நான் எழுதின நியாயப்பிரமாணத்தையும் கற்பனைகளையும் கொடுப்ப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 மோசேயை நோக்கி: நீ மலையின்மேல் என்னிடத்திற்கு ஏறிவந்து, அங்கே இரு; நான் உனக்குக் கற்பலகைகளையும், நீ அவர்களுக்கு உபதேசிப்பதற்கு, நான் எழுதின நியாயப்பிரமாணத்தையும் கற்பனைகளையும் கொடுப்ப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ன் ஊழியக்காரனாகிய யோசுவாவோடே எழுந்து போனான். மோசே தேவ பர்வதத்தில் ஏறிப்போகையி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மூப்பரை நோக்கி: நாங்கள் உங்களிடத்தில் திரும்பிவருமட்டும், நீங்கள் இங்கே எங்களுக்காகக் காத்திருங்கள்; ஆரோனும் ஊரும் உங்களிடத்தில் இருக்கிறார்கள்; ஒருவனுக்கு யாதொரு காரியம் உண்டானால், அவன் அவர்களிடத்தில் போகலா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மூப்பரை நோக்கி: நாங்கள் உங்களிடத்தில் திரும்பிவருமட்டும், நீங்கள் இங்கே எங்களுக்காகக் காத்திருங்கள்; ஆரோனும் ஊரும் உங்களிடத்தில் இருக்கிறார்கள்; ஒருவனுக்கு யாதொரு காரியம் உண்டானால், அவன் அவர்களிடத்தில் போகலா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மலையின்மேல் ஏறினபோது, ஒரு மேகம் மலையை மூட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மகிமை சீனாய்மலையின்மேல் தங்கியிருந்தது; மேகம் ஆறு நாள் அதை மூடியிருந்தது; ஏழாம் நாளில் அவர் மேகத்தின் நடுவிலிருந்து மோசேயைக் கூப்ப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மகிமை சீனாய்மலையின்மேல் தங்கியிருந்தது; மேகம் ஆறு நாள் அதை மூடியிருந்தது; ஏழாம் நாளில் அவர் மேகத்தின் நடுவிலிருந்து மோசேயைக் கூப்பி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லையின் கொடுமுடியிலே கர்த்தருடைய மகிமையின் காட்சி இஸ்ரவேல் புத்திரருடைய கண்களுக்குப் பட்சிக்கிற அக்கினியைப்போல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மேகத்தின் நடுவிலே பிரவேசித்து, மலையின்மேல் ஏறி, இரவும் பகலும் நாற்பதுநாள் மலையில் இ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மேகத்தின் நடுவிலே பிரவேசித்து, மலையின்மேல் ஏறி, இரவும் பகலும் நாற்பதுநாள் மலையில்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उसने मूसा से कहा, तू, हारून, नादाब, अबीहू, और इस्त्राएलियों के सत्तर पुरनियों समेत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ऊपर आकर दूर से दण्डवत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केवल मूसा यहोवा के समीप आए; परन्तु वे समीप न आएं, और दूसरे लोग उसके संग ऊपर न आ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मूसा ने लोगों के पास जा कर यहोवा की सब बातें और सब नियम सुना दिए; तब सब लोग एक स्वर से बो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े, कि जितनी बातें यहोवा ने कही हैं उन सब बातों को हम मान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ूसा ने यहोवा के सब वचन लिख दिए। और बिहान को सवेरे उठ कर पर्वत के नीचे एक वेदी और इस्त्राएल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रहों गोत्रों के अनुसार बारह खम्भे भी बनव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उसने कई इस्त्राएली जवानों को भेजा, जिन्होंने यहोवा के लिये होमबलि और बैलों के मेलबलि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मूसा ने आधा लोहू तो ले कर कटारों में रखा, और आधा वेदी पर छिड़क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वाचा की पुस्तक को ले कर लोगों को पढ़ सुनाया; उसे सुनकर उन्होंने कहा, जो कुछ यहोवा ने कहा है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को हम करेंगे, और उसकी आज्ञा मान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मूसा ने लोहू को ले कर लोगों पर छिड़क दिया, और उन से कहा, देखो, यह उस वाचा का लोहू है जि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ने इन सब वचनों पर तुम्हारे साथ बान्ध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मूसा, हारून, नादाब, अबीहू और इस्त्राएलियों के सत्तर पुरनिए ऊपर ग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इस्त्राएल के परमेश्वर का दर्शन किया; और उसके चरणों के तले नीलमणि का चबूतरा सा कुछ था, जो आक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तुल्य ही स्वच्छ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ने इस्त्राएलियोंके प्रधानों पर हाथ न बढ़ाया; तब उन्होंने परमेश्वर का दर्शन किया, और ख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होवा ने मूसा से कहा, पहाड़ पर मेरे पास चढ़, और वहां रह; और मैं तुझे पत्थर की पटियाए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लिखी हुई व्यवस्था और आज्ञा दूंगा, कि तू उन को सि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मूसा यहोशू नाम अपने टहलुए समेत परमेश्वर के पर्वत पर चढ़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ि जब तक हम तुम्हारे पास फिर न आएं तब तक तुम यहीं हमारी बाट जोहते रहो; और सुनो, हारून और ह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संग हैं; तो यदि किसी का मुकद्दमा हो तो उन्हीं के पास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मूसा पर्वत पर चढ़ गया, और बादल ने पर्वत को छा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यहोवा के तेज ने सीनै पर्वत पर निवास किया, और वह बादल उस पर छ: दिन तक छाया रहा; और सातवें दि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मूसा को बादल के बीच में से पुका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इस्त्राएलियों की दृष्टि में यहोवा का तेज पर्वत की चोटी पर प्रचण्ड आग सा देख पड़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मूसा बादल के बीच में प्रवेश करके पर्वत पर चढ़ गया। और मूसा पर्वत पर चालीस दिन और चालीस र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2026-10-21T09:37:43Z</dcterms:created>
  <dcterms:modified xsi:type="dcterms:W3CDTF">2026-10-21T09:37:43Z</dcterms:modified>
  <dc:title>निर्गमन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