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 Paul myself plead to you by the meekness and gentleness of Christ, who in presence am base among you, but being absent am bold toward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 Paul myself plead to you by the meekness and gentleness of Christ, who in presence am base among you, but being absent am bold toward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 Paul myself plead to you by the meekness and gentleness of Christ, who in presence am base among you, but being absent am bold toward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I plead to you, that I may not be bold when I am present with that confidence, wherewith I think to be bold against some, which think of us as if we walked according to the fles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I plead to you, that I may not be bold when I am present with that confidence, wherewith I think to be bold against some, which think of us as if we walked according to the fles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I plead to you, that I may not be bold when I am present with that confidence, wherewith I think to be bold against some, which think of us as if we walked according to the fles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ough we walk in the flesh, we do not war after the fles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 weapons of our warfare are not carnal, but mighty through God to the pulling down of strong hol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 weapons of our warfare are not carnal, but mighty through God to the pulling down of strong hold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Casting down imaginations, and every high thing that exalts itself against the knowledge of God, and bringing into captivity every thought to the obedience of Chri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Casting down imaginations, and every high thing that exalts itself against the knowledge of God, and bringing into captivity every thought to the obedience of Chris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Casting down imaginations, and every high thing that exalts itself against the knowledge of God, and bringing into captivity every thought to the obedience of Chris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eing alert to revenge all disobedience, when your obedience is fulfill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eing alert to revenge all disobedience, when your obedience is fulfill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Do all of you look on things after the outward appearance? If any man trust to himself that he is Christ's, let him of himself think this again, that, as he is Christ's, even so are we Christ'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Do all of you look on things after the outward appearance? If any man trust to himself that he is Christ's, let him of himself think this again, that, as he is Christ's, even so are we Christ'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Do all of you look on things after the outward appearance? If any man trust to himself that he is Christ's, let him of himself think this again, that, as he is Christ's, even so are we Chris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ough I should boast somewhat more of our authority, which the Lord has given us for edification, and not for your destruction, I should not be asham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ough I should boast somewhat more of our authority, which the Lord has given us for edification, and not for your destruction, I should not be asham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ough I should boast somewhat more of our authority, which the Lord has given us for edification, and not for your destruction, I should not be asham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at I may not seem as if I would terrify you by letter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his letters, say they, are weighty and powerful; but his bodily presence is weak, and his speech contemptib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his letters, say they, are weighty and powerful; but his bodily presence is weak, and his speech contemptib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Let such an one think this, that, such as we are in word by letters when we are absent, such will we be also in deed when we are presen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Let such an one think this, that, such as we are in word by letters when we are absent, such will we be also in deed when we are presen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Let such an one think this, that, such as we are in word by letters when we are absent, such will we be also in deed when we are presen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e dare not make ourselves of the number, or compare ourselves with some that commend themselves: but they measuring themselves by themselves, and comparing themselves among themselves, are not wi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e dare not make ourselves of the number, or compare ourselves with some that commend themselves: but they measuring themselves by themselves, and comparing themselves among themselves, are not wis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e dare not make ourselves of the number, or compare ourselves with some that commend themselves: but they measuring themselves by themselves, and comparing themselves among themselves, are not wis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e will not boast of things without our measure, but according to the measure of the rule which God has distributed to us, a measure to reach even unto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e will not boast of things without our measure, but according to the measure of the rule which God has distributed to us, a measure to reach even unto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we stretch not ourselves beyond our measure, as though we reached not unto you: for we are come as far as to you also in preaching the gospel of Chris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we stretch not ourselves beyond our measure, as though we reached not unto you: for we are come as far as to you also in preaching the gospel of Chris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t boasting of things without our measure, that is, of other men's labours; but having hope, when your faith is increased, that we shall be enlarged by you according to our rule abundantl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preach the gospel in the regions beyond you, and not to boast in another man's line of things made ready to our han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preach the gospel in the regions beyond you, and not to boast in another man's line of things made ready to our han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preach the gospel in the regions beyond you, and not to boast in another man's line of things made ready to our han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preach the gospel in the regions beyond you, and not to boast in another man's line of things made ready to our han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he that glories, let him glory in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not he that commends himself is approved, but whom the Lord commen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80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உங்களுக்கு முன்பாக இருக்கும்போது தாழ்மையாயும், தூரத்திலே இருக்கும்போது உங்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பாயுமிருக்கிற பவுலாகிய நான் கிறிஸ்துவின் சாந்தத்தையும் தயவையும் முன்னிட்டு உ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ங்களை மாம்சத்தின்படி நடக்கிறவர்கள் என்று எண்ணுகிற சிலரைக்குறி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பாயிருக்கவேண்டுமென்று நினைத்திருக்கிற தைரியத்தோடே, உங்கள்முன்பாக இருக்கும்போ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புள்ளவனாயிராதபடிக்கு நீங்கள் எச்சரிக்கையாயிருக்க உங்களை வேண்டிக்கொள்ளு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மாம்சத்தில் நடக்கிறவர்களாயிருந்தும், மாம்சத்தின்படி போர்செய்கிறவர்கள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ங்களுடைய போராயுதங்கள் மாம்சத்துக்கேற்றவைகளாயிராமல், அரண்களை நிர்மூலமாக்கு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பலமுள்ளவைகளா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களால் நாங்கள் தர்க்கங்களையும், தேவனை அறிகிற அறிவுக்கு விரோதமாய் எழும்புகிற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மையையும் நிர்மூலமாக்கி, எந்த எண்ணத்தையும் கிறிஸ்துவுக்குக் கீழ்ப்படி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படுத்துகிறவர்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ங்கள் கீழ்ப்படிதல் நிறைவேறும்போது, எல்லாக் கீழ்ப்படியாமைக்குந்தக்க நீதியுள்ள தண்டனையைச் 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யுமி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வெளித்தோற்றத்தின்படி பார்க்கிறீர்களா? ஒருவன் தன்னைக் கிறிஸ்துவுக்குரியவனென்று நம்பினா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க்குரியவனாயிருக்கிறதுபோல நாங்களும் கிறிஸ்துவுக்குரியவர்களென்று அவன் தன்னிலே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உங்களை நிர்மூலமாக்குகிறதற்கல்ல, உங்களை ஊன்றக் கட்டுகிறதற்குக் கர்த்தர் எ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அதிகாரத்தைக்குறித்து, நான் இன்னும் சற்றே அதிகமாய் மேன்மைபாராட்டினா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நிருபங்களாலே உங்களைப் பயமுறுத்துகிறவனாய்த் தோன்றாதபடிக்கு இதை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டைய நிருபங்கள் பாரயோசனையும் பலமுமுள்ளவைகள்; சரீரத்தின் தோற்றமோ பலவீனமும்,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முமாயிருக்கிறதெ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டிச் சொல்லுகிறவன், நாங்கள் தூரத்திலிருக்கும்போது எழுதுகிற நிருபங்களால் வச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ப்பட்டவர்களாயிருக்கிறோமோ, அப்படிப்பட்டவர்களாகவே சமீபத்திலிருக்கும்போதும் கிரியை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ம் என்று சிந்தி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லும் தங்களைத்தாங்களே மெச்சிக்கொள்ளுகிற சிலருக்கு நாங்கள் எங்களைச் சரியாக்கவும் ஒப்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யமாட்டோம்; தங்களைக்கொண்டு தங்களை அளந்துகொண்டு, தங்களுக்கே தங்களை ஒப்பிட்டுக்கொள்ளுகிற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மான்கள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அளவுக்கு மிஞ்சி மேன்மைபாராட்டாமல், உங்களிடம்வரைக்கும் வந்தெட்டத்தக்கதாக,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அளந்து பகிர்ந்த அளவுப்பிரமாணத்தின்படியே மேன்மைபாரா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ங்களிடத்தில் வந்தெட்டாதவர்களாய் நாங்கள் அளவுக்கு மிஞ்சிப்போகிறதில்லை; நாங்கள் கிறிஸ்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சேஷத்தைப் பிரசங்கித்து உங்களிடம்வரைக்கும் 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ங்கள் அளவைக் கடந்து மற்றவர்களுடைய வேலைக்குட்பட்டு மேன்மைபாராட்ட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லும் உங்கள் விசுவாசம் விருத்தியாகும்போது, மற்றவர்களுடைய எல்லைகளுக்குள்ளே செய்யப்பட்ட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செய்ததாக மேன்மைபாராட்டாமல், உங்களுக்கு அப்புறமான இடங்களில் சுவிசேஷ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க்கத்தக்கதாக, எங்கள் அளவின்படி உங்களால் மிகவும்பெருகி விருத்தியடைவோ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க்கையா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மைபாராட்டுகிறவன் கர்த்தரைக்குறித்தே மேன்மைபாராட்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ன்னைத்தான் புகழுகிறவன் உத்தமனல்ல, கர்த்தரால் புகழப்படுகிறவனே உத்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0]]></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2026-11-02T06:42:59Z</dcterms:created>
  <dcterms:modified xsi:type="dcterms:W3CDTF">2026-11-02T06:42:59Z</dcterms:modified>
  <dc:title>2 கொரிந்தியர்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