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512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 உமக்கன்றோ
மாட்சிமை உமக்கன்றோ
துதியும் புகழும் ஸ்தோத்திரமும்
தூயவர் உமக்கன்றோ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– ஆராதனை – என்
அன்பர் இயேசுவுக்க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ிலையேறப் பெற்ற உம் இரத்தத்தால்
விடுதலை கொடுத்தீர்
இராஜாக்களாக லேவியராக
உமக்கென தெரிந்து கொண்ட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ழிகாட்டும் தீபம் துணையாளரே
தேற்றும் தெய்வமே
அன்பால் பெலத்தால்
அனல்மூட்டும் ஐயா அபிஷேக நாத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ப்போதும் இருக்கின்ற
இனிமேலும் வருகின்ற எங்கள் ராஜாவே
உம் நாமம் வாழ்க உம் அரசு வருக
உம் சித்தம் நிறைவேறுக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உம் வல்ல செயல்கள்
மிகவும் பெரிய அதிசமயன்றோ
உம் தூய வழிகள் நேர்மையான
சத்திய தீபமன்றோ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2026-11-01T12:09:36Z</dcterms:created>
  <dcterms:modified xsi:type="dcterms:W3CDTF">2026-11-01T12:09:36Z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