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entered into a ship, and passed over, and came into his own cit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y brought to him a man sick of the palsy, lying on a bed: and Jesus seeing their faith said unto the sick of the palsy; Son, be of good cheer; your sins be forgiven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y brought to him a man sick of the palsy, lying on a bed: and Jesus seeing their faith said unto the sick of the palsy; Son, be of good cheer; your sins be forgiven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y brought to him a man sick of the palsy, lying on a bed: and Jesus seeing their faith said unto the sick of the palsy; Son, be of good cheer; your sins be forgiven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hold, certain of the scribes said within themselves, This man blasphem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hold, certain of the scribes said within themselves, This man blasphem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sus knowing their thoughts said, Wherefore think all of you evil in your hear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whether is easier, to say, Your sins be forgiven you; or to say, Arise, and wal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at all of you may know that the Son of man has power on earth to forgive sins, (then says he to the sick of the palsy,) Arise, take up your bed, and go unto yours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at all of you may know that the Son of man has power on earth to forgive sins, (then says he to the sick of the palsy,) Arise, take up your bed, and go unto yours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arose, and departed to his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en the multitudes saw it, they marvelled, and glorified God, which had given such power unto m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when the multitudes saw it, they marvelled, and glorified God, which had given such power unto m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Jesus passed forth from thence, he saw a man, named Matthew, sitting at the receipt of custom: and he says unto him, Follow me. And he arose, and follow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Jesus passed forth from thence, he saw a man, named Matthew, sitting at the receipt of custom: and he says unto him, Follow me. And he arose, and followed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Jesus sat at food in the house, behold, many publicans and sinners came and sat down with him and his discip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s Jesus sat at food in the house, behold, many publicans and sinners came and sat down with him and his discip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Pharisees saw it, they said unto his disciples, Why eats your Master with publicans and sinn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Pharisees saw it, they said unto his disciples, Why eats your Master with publicans and sinn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Jesus heard that, he said unto them, They that be whole need not a physician, but they that are sic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go all of you and learn what that means, I will have mercy, and not sacrifice: for I am not come to call the righteous, but sinners to repentan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go all of you and learn what that means, I will have mercy, and not sacrifice: for I am not come to call the righteous, but sinners to repentan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to him the disciples of John, saying, Why do we and the Pharisees fast often, but your disciples fast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came to him the disciples of John, saying, Why do we and the Pharisees fast often, but your disciples fast n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sus said unto them, Can the children of the bride-chamber mourn, as long as the bridegroom is with them? but the days will come, when the bridegroom shall be taken from them, and then shall they fa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sus said unto them, Can the children of the bride-chamber mourn, as long as the bridegroom is with them? but the days will come, when the bridegroom shall be taken from them, and then shall they fa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 man puts a piece of new cloth unto an old garment, for that which is put in to fill it up takes from the garment, and the rent is made wor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 man puts a piece of new cloth unto an old garment, for that which is put in to fill it up takes from the garment, and the rent is made wor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ither do men put new wine into old bottles: else the bottles break, and the wine runs out, and the bottles perish: but they put new wine into new bottles, and both are preserv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ither do men put new wine into old bottles: else the bottles break, and the wine runs out, and the bottles perish: but they put new wine into new bottles, and both are preserv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ither do men put new wine into old bottles: else the bottles break, and the wine runs out, and the bottles perish: but they put new wine into new bottles, and both are preserv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he spoke these things unto them, behold, there came a certain ruler, and worshipped him, saying, My daughter is even now dead: but come and lay your hand upon her, and she shall liv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he spoke these things unto them, behold, there came a certain ruler, and worshipped him, saying, My daughter is even now dead: but come and lay your hand upon her, and she shall li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ile he spoke these things unto them, behold, there came a certain ruler, and worshipped him, saying, My daughter is even now dead: but come and lay your hand upon her, and she shall li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esus arose, and followed him, and so did his discip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behold, a woman, which was diseased with an issue of blood twelve years, came behind him, and touched the hem of his gar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she said within herself, If I may but touch his garment, I shall be who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she said within herself, If I may but touch his garment, I shall be who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turned him about, and when he saw her, he said, Daughter, be of good comfort; your faith has made you whole. And the woman was made whole from that hou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turned him about, and when he saw her, he said, Daughter, be of good comfort; your faith has made you whole. And the woman was made whole from that hou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Jesus came into the ruler's house, and saw the minstrels and the people making a noi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e said unto them, Give place: for the maid is not dead, but sleeps. And they laughed him to scor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e said unto them, Give place: for the maid is not dead, but sleeps. And they laughed him to scor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the people were put forth, he went in, and took her by the hand, and the maid aros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when the people were put forth, he went in, and took her by the hand, and the maid aros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fame hereof went abroad into all that l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Jesus departed thence, two blind men followed him, crying, and saying, You son of David, have mercy on u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Jesus departed thence, two blind men followed him, crying, and saying, You son of David, have mercy on u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into the house, the blind men came to him: and Jesus says unto them, Believe all of you that I am able to do this? They said unto him, Yea,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into the house, the blind men came to him: and Jesus says unto them, Believe all of you that I am able to do this? They said unto him, Yea,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into the house, the blind men came to him: and Jesus says unto them, Believe all of you that I am able to do this? They said unto him, Yea,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ouched he their eyes, saying, According to your faith be it unto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ir eyes were opened; and Jesus strictly charged them, saying, See that no man know i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ir eyes were opened; and Jesus strictly charged them, saying, See that no man know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y, when they were departed, spread abroad his fame in all that countr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s they went out, behold, they brought to him a dumb man possessed with a devi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e devil was cast out, the dumb spoke: and the multitudes marvelled, saying, It was never so seen in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e devil was cast out, the dumb spoke: and the multitudes marvelled, saying, It was never so seen in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the Pharisees said, He casts out devils through the prince of the devil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went about all the cities and villages, teaching in their synagogues, and preaching the gospel of the kingdom, and healing every sickness and every disease among the peop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went about all the cities and villages, teaching in their synagogues, and preaching the gospel of the kingdom, and healing every sickness and every disease among the peopl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went about all the cities and villages, teaching in their synagogues, and preaching the gospel of the kingdom, and healing every sickness and every disease among the peop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when he saw the multitudes, he was moved with compassion on them, because they fainted, and were scattered abroad, as sheep having no shephe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when he saw the multitudes, he was moved with compassion on them, because they fainted, and were scattered abroad, as sheep having no shephe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ays he unto his disciples, The harvest truly is abundant, but the labourers are few;]]></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Pray all of you therefore the Lord of the harvest, that he will send forth labourers into his harves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Pray all of you therefore the Lord of the harvest, that he will send forth labourers into his harve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அவர் படவில் ஏறி, இக்கரைப்பட்டுத் தம்முடைய பட்டணத்திற்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படுக்கையிலே கிடந்த ஒரு திமிர்வாதக்காரனை அவரிடத்தில் கொண்டுவந்தார்கள். இயேசு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த்தைக் கண்டு, திமிர்வாதக்காரனை நோக்கி: மகனே, திடன்கொள், உன் பாவங்கள் உனக்கு மன்னி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வேதபாரகரில் சிலர்: இவன் தேவதூஷணம் சொல்லுகிறான் என்று தங்கள் உள்ள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வர்கள் நினைவுகளை அறிந்து: நீங்கள் உங்கள் இருதயங்களில் பொல்லாதவைகளைச் சிந்தி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பாவங்கள் மன்னிக்கப்பட்டது என்று சொல்வதோ, எழுந்து நடவென்று சொல்வதோ எது எ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மியிலே பாவங்களை மன்னிக்க மனுஷகுமாரனுக்கு அதிகாரம் உண்டென்பதை நீங்கள் அறிய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வாதக்காரனை நோக்கி: நீ எழுந்து உன் படுக்கையை எடுத்துக்கொண்டு, உன் வீட்டுக்குப் போ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டனே அவன் எழுந்து, தன் வீட்டுக்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ஜனங்கள் அதைக்கண்டு ஆச்சரியப்பட்டு, மனுஷருக்கு இப்படிப்பட்ட அதிகாரத்தைக் கொடுத்தவராகிய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யேசு அவ்விடம் விட்டுப் புறப்பட்டுப்போகையில், ஆயத்துறையில் உட்கார்ந்திருந்த மத்தேயு என்னு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க்கண்டு: எனக்குப் பின்சென்றுவா என்றார்; அவன் எழுந்து அவருக்குப் பின்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அவர் வீட்டிலே போஜனபந்தியிருக்கையில், அநேக ஆயக்காரரும் பாவிகளும் வந்து, இயேசுவோடு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ரோடுங்கூடப் பந்தி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சேயர் அதைக்கண்டு, அவருடைய சீஷர்களை நோக்கி: உங்கள் போதகர் ஆயக்காரரோடும் பாவிகளோடும் போ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தென்னவெ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யேசு அதைக்கேட்டு: பிணியாளிகளுக்கு வைத்தியன் வேண்டியதேயல்லாமல் சுகமுள்ளவர்களுக்கு 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யையல்ல, இரக்கத்தையே விரும்புகிறேன் என்பதின் கருத்து இன்னதென்று போய்க் கற்று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யல்ல, பாவிகளையே மனந்திரும்புகிறதற்கு அழைக்க வந்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யோவானுடைய சீஷர் அவரிடத்தில் வந்து: நாங்களும் பரிசேயரும் அநேகந்தரம் உபவாசி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சீஷர் உபவாசியாமலிருக்கிறதென்னவெ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 இயேசு: மணவாளன் தங்களோடிருக்கையில் மணவாளனுடைய தோழர் துயரப்படுவார்களா? மணவாள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எடுபடும் நாட்கள் வரும், அப்பொழுது உப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 கோடித்துண்டைப் பழைய வஸ்திரத்தோடே இணைக்கமாட்டான் இணைத்தால், அதினோடே இணைத்த 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த்தைக் கிழிக்கும், பீறலும் அதிக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து திராட்சரசத்தை பழந்துருத்திகளில் வார்த்துவைக்கிறதுமில்லை; வார்த்துவைத்தால், துருத்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போம், இரசமும் சிந்திப்போம், துருத்திகளும் கெட்டுப்போம்; புது ரசத்தைப் புது துருத்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வைப்பார்கள்; அப்பொழுது இரண்டும் பத்திரப்பட்டி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 இவைகளை அவர்களுக்குச் சொல்லிக்கொண்டிருக்கையில், தலைவன் ஒருவன் வந்து அவரைப்பணிந்து: என் 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தான் மரித்துப்போனாள்; ஆகிலும் நீர் வந்து அவள்மேல் உமது கையை வையும், அப்பொழுது பிழை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யேசு எழுந்து, தம்முடைய சீஷரோடுங்கூட அவன் பின்னே 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பன்னிரண்டு வருஷமாய்ப் பெரும்பாடுள்ள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ன் அவருடைய வஸ்திரத்தையாகிலும் தொட்டால் சொஸ்தமாவேன் என்று தன் உள்ளத்தில் எண்ணிக்கொண்டு,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லே வந்து, அவருடைய வஸ்திரத்தின் ஓரத்தைத் தொ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 திரும்பி, அவளைப் பார்த்து: மகளே, திடன் கொள், உன் விசுவாசம் உன்னை இரட்சித்த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ரம்முதல் அந்த ஸ்திரீ சொஸ்தமா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யேசுவானவர் தலைவனுடைய வீட்டிலே வந்து, தாரை ஊதுகிறவர்களையும், இரைகிற ஜனங்களை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லகுங்கள், இந்தச் சிறுபெண் மரிக்கவில்லை, நித்திரையாயிருக்கிறாள் என்றார். அதற்காக அவரை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ஜனங்கள் வெளியே துரத்தப்பட்டபின்பு, அவர் உள்ளே பிரவேசித்து அந்தச் சிறுபெண்ணின் கையைப்பி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 அவள் எழு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ந்தச் சங்கதி அத்தேசமெங்கும் பிரசித்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 அவ்விடம் விட்டுப் போகையில், இரண்டு குருடர் அவர் பின்னே சென்று: தாவீதி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இரங்கும் என்று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வீட்டிற்கு வந்தபின்பு, அந்தக் குருடர் அவரிடத்தில் வந்தார்கள். இயேசு அவர்களை நோக்கி: இ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 எனக்கு வல்லமை உண்டென்று விசுவாசிக்கிறீர்களா என்று கேட்டார்; அதற்கு அவர்கள்: ஆ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க்கிறோம், ஆண்டவ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ர்களுடைய கண்களை அவர் தொட்டு: உங்கள் விசுவாசத்தின்படி உங்களுக்கு ஆ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டனே அவர்களுடைய கண்கள் திறக்கப்பட்டது. இதை ஒருவரும் அறியாதபடிக்கு எச்சரிக்கையாயி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 அவர்களுக்குக் கண்டிப்பாய்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புறப்பட்டு, அத்தேசமெங்கும் அவருடைய கீர்த்தியைப் பிரசி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புறப்பட்டுப் போகையில், பிசாசுபிடித்த ஊமையான ஒரு மனுஷனை அவரி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சாசு துரத்தப்பட்டபின்பு ஊமையன் பேசினான். ஜனங்கள் ஆச்சரியப்பட்டு: இஸ்ரவேலில் இப்படி ஒ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வி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சேயரோ: இவன் பிசாசுகளின் தலைவனாலே பிசாசுகளைத் துரத்து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ன்பு, இயேசு சகல பட்டணங்களையும் கிராமங்களையும் சுற்றி நடந்து, ஜெப ஆலயங்களில் உப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த்தின் சுவிசேஷத்தைப் பிரசங்கித்து, ஜனங்களுக்கு உண்டாயிருந்த சகல வியாதிகளையும் சகல நோய்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அவர்களைச்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 திரளான ஜனங்களைக் கண்டபொழுது, அவர்கள் மேய்ப்பனில்லாத ஆடுகளைப்போலத் தொய்ந்துபோ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றடிக்கப்பட்டவர்களுமாய் இருந்தபடியால், அவர்கள்மேல் மன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ம்முடைய சீஷர்களை நோக்கி: அறுப்பு மிகுதி வேலையாட்களோ கொ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ஆதலால், அறுப்புக்கு எஜமான் தமது அறுப்புக்கு வேலையாட்களை அனுப்பும்படி அவரை வேண்டி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9]]></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2026-10-21T01:57:13Z</dcterms:created>
  <dcterms:modified xsi:type="dcterms:W3CDTF">2026-10-21T01:57:13Z</dcterms:modified>
  <dc:title>மத்தேயு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