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presProps" Target="presProps.xml"/>
  <Relationship Id="rId79" Type="http://schemas.openxmlformats.org/officeDocument/2006/relationships/viewProps" Target="viewProps.xml"/>
  <Relationship Id="rId8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சாரியரில் ஆண்மக்கள் யாவரும் அதைப் புசிப்பார்களாக; அது பரிசுத்த ஸ்தலத்தில் புசிக்கப்படவேண்டும், அது மகா பரிசுத்தமான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சாரியரில் ஆண்மக்கள் யாவரும் அதைப் புசிப்பார்களாக; அது பரிசுத்த ஸ்தலத்தில் புசிக்கப்படவேண்டும், அது மகா பரிசுத்தமான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ாவநிவாரணபலி எப்படியோ, குற்றநிவாரணபலியும் அப்படியே; அவ்விரண்டிற்கும் பிரமாணம் ஒன்றே: அதினாலே பாவநிவிர்த்திசெய்த ஆசாரியனை அது சேர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ாவநிவாரணபலி எப்படியோ, குற்றநிவாரணபலியும் அப்படியே; அவ்விரண்டிற்கும் பிரமாணம் ஒன்றே: அதினாலே பாவநிவிர்த்திசெய்த ஆசாரியனை அது சேர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ஒருவனுடைய சர்வாங்க தகனபலியைச் செலுத்தின ஆசாரியன் தான் செலுத்தின தகனபலியின் தோலைத் தனக்காக வைத்துக்கொள்ளவேண்ட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ஒருவனுடைய சர்வாங்க தகனபலியைச் செலுத்தின ஆசாரியன் தான் செலுத்தின தகனபலியின் தோலைத் தனக்காக வைத்துக்கொள்ளவேண்ட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டுப்பிலே பாகம்பண்ணப்பட்டதும், சட்டியிலும் தட்டின்மேலும் சமைக்கப்பட்டதுமான போஜனபலியாகவும் அதைச் செலுத்துகிற ஆசாரியனுடையவைகளாயிருக்க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டுப்பிலே பாகம்பண்ணப்பட்டதும், சட்டியிலும் தட்டின்மேலும் சமைக்கப்பட்டதுமான போஜனபலியாகவும் அதைச் செலுத்துகிற ஆசாரியனுடையவைகளாயிருக்க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ண்ணெயிலே பிசைந்ததும் எண்ணெயிலே பிசையாததுமான சகல போஜனபலியும் ஆரோனுடைய குமாரர் யாவருக்கும் சரிபங்காகச் சேரவேண்ட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ண்ணெயிலே பிசைந்ததும் எண்ணெயிலே பிசையாததுமான சகல போஜனபலியும் ஆரோனுடைய குமாரர் யாவருக்கும் சரிபங்காகச் சேரவேண்ட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ுற்றநிவாரணபலியின் பிரமாணம் என்னவென்றால், அது மகா பரிசுத்தமான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ுக்குச் செலுத்துகிற சமாதானபலிகளின் பிரமாணம் என்னவென்றால்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ை ஸ்தோத்திரத்துக்காகச் செலுத்துவானானால், அவன் ஸ்தோத்திர பலியோடுங்கூட எண்ணெயிலே பிசைந்த புளிப்பில்லா அதிரசங்களையும், எண்ணெய் பூசப்பட்ட புளிப்பில்லா அடைகளையும் எண்ணெயிலே பிசைந்து வறுக்கப்பட்ட மெல்லிய மாவினால் செய்த அதிரசங்களையும் படைக்கக்கடவ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ை ஸ்தோத்திரத்துக்காகச் செலுத்துவானானால், அவன் ஸ்தோத்திர பலியோடுங்கூட எண்ணெயிலே பிசைந்த புளிப்பில்லா அதிரசங்களையும், எண்ணெய் பூசப்பட்ட புளிப்பில்லா அடைகளையும் எண்ணெயிலே பிசைந்து வறுக்கப்பட்ட மெல்லிய மாவினால் செய்த அதிரசங்களையும் படைக்கக்கடவ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ை ஸ்தோத்திரத்துக்காகச் செலுத்துவானானால், அவன் ஸ்தோத்திர பலியோடுங்கூட எண்ணெயிலே பிசைந்த புளிப்பில்லா அதிரசங்களையும், எண்ணெய் பூசப்பட்ட புளிப்பில்லா அடைகளையும் எண்ணெயிலே பிசைந்து வறுக்கப்பட்ட மெல்லிய மாவினால் செய்த அதிரசங்களையும் படைக்கக்கடவ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ைகளைப் படைக்கிறதும் அல்லாமல், புளித்தமாவினால் செய்த அப்பத்தையும், தன்னுடைய சமாதான பலியாகிய ஸ்தோத்திரபலியோடுகூடப் படைக்கவேண்ட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ைகளைப் படைக்கிறதும் அல்லாமல், புளித்தமாவினால் செய்த அப்பத்தையும், தன்னுடைய சமாதான பலியாகிய ஸ்தோத்திரபலியோடுகூடப் படைக்கவேண்ட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தப் படைப்பு முழுவதிலும் வகைக்கு ஒவ்வொன்றை எடுத்துக் கர்த்தருக்கு ஏறெடுத்துப் படைக்கும் பலியாகச் செலுத்துவானாக; அது சமாதான பலியின் இரத்தத்தைத் தெளித்த ஆசாரியனுடையதாக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தப் படைப்பு முழுவதிலும் வகைக்கு ஒவ்வொன்றை எடுத்துக் கர்த்தருக்கு ஏறெடுத்துப் படைக்கும் பலியாகச் செலுத்துவானாக; அது சமாதான பலியின் இரத்தத்தைத் தெளித்த ஆசாரியனுடையதாக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மாதானபலியாகிய ஸ்தோத்திரபலியின் மாம்சமானது செலுத்தப்பட்ட அன்றைத்தினமே புசிக்கப்படவேண்டும்; அதில் ஒன்றும் விடியற்காலமட்டும் வைக்கப்படலாகா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மாதானபலியாகிய ஸ்தோத்திரபலியின் மாம்சமானது செலுத்தப்பட்ட அன்றைத்தினமே புசிக்கப்படவேண்டும்; அதில் ஒன்றும் விடியற்காலமட்டும் வைக்கப்படலாகா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ர்வாங்க தகனபலி கொல்லப்படும் இடத்தில், குற்றநிவாரண பலியும் கொல்லப்படவேண்டும்: அதின் இரத்தத்தைப் பலிபீடத்தின்மேல் சுற்றிலும் தெளித்த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் செலுத்தும் பலி பொருத்தனையாவது உற்சாகபலியாயாவது இருக்குமானால், அது செலுத்தப்படும் நாளிலும், அதில் மீதியாயிருக்கிறது மறுநாளிலும் புசிக்கப்படலா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் செலுத்தும் பலி பொருத்தனையாவது உற்சாகபலியாயாவது இருக்குமானால், அது செலுத்தப்படும் நாளிலும், அதில் மீதியாயிருக்கிறது மறுநாளிலும் புசிக்கப்படலா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லியின் மாம்சத்தில் மீதியாயிருக்கிறது மூன்றாம் நாளில் அக்கினியிலே சுட்டெரிக்கப்படக்கடவ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மாதானபலியின் மாம்சத்தில் மீதியானது மூன்றாம் நாளில் புசிக்கப்படுமானால், அது அங்கிகரிக்கப்படாது; அதைச் செலுத்தினவனுக்கு அது பலிக்காது; அது அருவருப்பாயிருக்கும்; அதைப் புசிக்கிறவன் தன் அக்கிரமத்தைச் சுமப்ப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மாதானபலியின் மாம்சத்தில் மீதியானது மூன்றாம் நாளில் புசிக்கப்படுமானால், அது அங்கிகரிக்கப்படாது; அதைச் செலுத்தினவனுக்கு அது பலிக்காது; அது அருவருப்பாயிருக்கும்; அதைப் புசிக்கிறவன் தன் அக்கிரமத்தைச் சுமப்ப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மாதானபலியின் மாம்சத்தில் மீதியானது மூன்றாம் நாளில் புசிக்கப்படுமானால், அது அங்கிகரிக்கப்படாது; அதைச் செலுத்தினவனுக்கு அது பலிக்காது; அது அருவருப்பாயிருக்கும்; அதைப் புசிக்கிறவன் தன் அக்கிரமத்தைச் சுமப்ப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ீட்டான எந்த வஸ்துவிலாவது அந்த மாம்சம் பட்டதானால் அது புசிக்கப்படாமல் அக்கினியிலே சுட்டெரிக்கப்படக்கடவது; மற்றமாம்சத்தையோ சுத்தமாயிருக்கிறவனெவனும் புசிக்கலா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ீட்டான எந்த வஸ்துவிலாவது அந்த மாம்சம் பட்டதானால் அது புசிக்கப்படாமல் அக்கினியிலே சுட்டெரிக்கப்படக்கடவது; மற்றமாம்சத்தையோ சுத்தமாயிருக்கிறவனெவனும் புசிக்கலா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ஒருவன் தீட்டுள்ளவனாயிருக்கையில் கர்த்தருடைய சமாதானபலியின் மாம்சத்தைப் புசித்தால், அவன் தன் ஜனத்தாரில் இராதபடிக்கு அறுப்புண்டுபோவ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ஒருவன் தீட்டுள்ளவனாயிருக்கையில் கர்த்தருடைய சமாதானபலியின் மாம்சத்தைப் புசித்தால், அவன் தன் ஜனத்தாரில் இராதபடிக்கு அறுப்புண்டுபோவ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ர்வாங்க தகனபலி கொல்லப்படும் இடத்தில், குற்றநிவாரண பலியும் கொல்லப்படவேண்டும்: அதின் இரத்தத்தைப் பலிபீடத்தின்மேல் சுற்றிலும் தெளித்து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னுஷருடைய தீட்டையாவது, தீட்டான மிருகத்தையாவது, அருவருக்கப்படத்தக்க தீட்டான மற்ற எந்த வஸ்துவையாவது ஒருவன் தொட்டிருந்து, கர்த்தருடைய சமாதானபலியின் மாம்சத்திலே புசித்தால், அவன் தன் ஜனங்களில் இராதபடிக்கு அறுப்புண்டுபோவான் என்ற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னுஷருடைய தீட்டையாவது, தீட்டான மிருகத்தையாவது, அருவருக்கப்படத்தக்க தீட்டான மற்ற எந்த வஸ்துவையாவது ஒருவன் தொட்டிருந்து, கர்த்தருடைய சமாதானபலியின் மாம்சத்திலே புசித்தால், அவன் தன் ஜனங்களில் இராதபடிக்கு அறுப்புண்டுபோவான் என்ற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னுஷருடைய தீட்டையாவது, தீட்டான மிருகத்தையாவது, அருவருக்கப்படத்தக்க தீட்டான மற்ற எந்த வஸ்துவையாவது ஒருவன் தொட்டிருந்து, கர்த்தருடைய சமாதானபலியின் மாம்சத்திலே புசித்தால், அவன் தன் ஜனங்களில் இராதபடிக்கு அறுப்புண்டுபோவான் என்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னும் கர்த்தர் மோசேயை நோக்கி: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ீ இஸ்ரவேல் புத்திரரோடே சொல்லவேண்டியது என்னவென்றால், மாடு ஆடு வெள்ளாடு என்பவைகளின் கொழுப்பை நீங்கள் புசிக்கலாகாது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ீ இஸ்ரவேல் புத்திரரோடே சொல்லவேண்டியது என்னவென்றால், மாடு ஆடு வெள்ளாடு என்பவைகளின் கொழுப்பை நீங்கள் புசிக்கலாகாது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தானாய்ச் செத்த மிருகத்தின் கொழுப்பையும், பீறுண்ட மிருகத்தின் கொழுப்பையும் பலவிதவேலைகளுக்கு வழங்கலாம்; ஆனாலும் நீங்கள் அதை ஒருபோதும் புசிக்கலாகாது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தானாய்ச் செத்த மிருகத்தின் கொழுப்பையும், பீறுண்ட மிருகத்தின் கொழுப்பையும் பலவிதவேலைகளுக்கு வழங்கலாம்; ஆனாலும் நீங்கள் அதை ஒருபோதும் புசிக்கலாகாது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ர்த்தருக்குத் தகனபலியாகச் செலுத்தப்படும் மிருகத்தின் கொழுப்பைப் புசிக்கிற எந்த ஆத்துமாவும் தன் ஜனங்களில் இராதபடிக்கு அறுப்புண்டுபோவ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ர்த்தருக்குத் தகனபலியாகச் செலுத்தப்படும் மிருகத்தின் கொழுப்பைப் புசிக்கிற எந்த ஆத்துமாவும் தன் ஜனங்களில் இராதபடிக்கு அறுப்புண்டுபோவ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ினுடைய கொழுப்பு முழுவதையும், அதின் வாலையும், குடல்களை மூடிய கொழுப்பையும்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ங்கள் வாசஸ்தலங்களில் எங்கும் யாதொரு பறவையின் இரத்தத்தையாவது, யாதொரு மிருகத்தின் இரத்தத்தையாவது புசிக்கலாகாது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ங்கள் வாசஸ்தலங்களில் எங்கும் யாதொரு பறவையின் இரத்தத்தையாவது, யாதொரு மிருகத்தின் இரத்தத்தையாவது புசிக்கலாகாது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எவ்வித இரத்தத்தையாகிலும் புசிக்கிற எவனும் தன் ஜனங்களில் இராதபடிக்கு அறுப்புண்டுபோவான் என்று சொல் என்ற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எவ்வித இரத்தத்தையாகிலும் புசிக்கிற எவனும் தன் ஜனங்களில் இராதபடிக்கு அறுப்புண்டுபோவான் என்று சொல் என்றார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ின்னும் கர்த்தர் மோசேயை நோக்கி: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ீ இஸ்ரவேல் புத்திரரோடே சொல்லவேண்டியது என்னவென்றால், கர்த்தருக்குச் சமாதானபலி செலுத்துகிறவன் தான் செலுத்தும் சமாதானபலியைக் கர்த்தருடைய சந்நிதியில் கொண்டுவருவானாக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ீ இஸ்ரவேல் புத்திரரோடே சொல்லவேண்டியது என்னவென்றால், கர்த்தருக்குச் சமாதானபலி செலுத்துகிறவன் தான் செலுத்தும் சமாதானபலியைக் கர்த்தருடைய சந்நிதியில் கொண்டுவருவானாக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கர்த்தருக்குத் தகனபலியாகப் படைப்பவைகளை அவன் கைகளே கொண்டுவரவேண்டும்; மார்க்கண்டத்தையும் அதனோடேகூட அதின்மேல் வைத்த கொழுப்பையும் கர்த்தருடைய சந்நிதியில் அசைவாட்டும் பலியாக அசைவாட்டும்படிக்குக் கொண்டுவரக்கடவ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கர்த்தருக்குத் தகனபலியாகப் படைப்பவைகளை அவன் கைகளே கொண்டுவரவேண்டும்; மார்க்கண்டத்தையும் அதனோடேகூட அதின்மேல் வைத்த கொழுப்பையும் கர்த்தருடைய சந்நிதியில் அசைவாட்டும் பலியாக அசைவாட்டும்படிக்குக் கொண்டுவரக்கடவ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ஆசாரியன் அந்தக் கொழுப்பைப் பலிபீடத்தின்மேல் தகனிக்கவேண்டும்; மார்க்கண்டமோ ஆரோனையும் அவன் குமாரரையும் சேர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ரண்டு குண்டிக்காய்களையும், அவைகளின்மேல் சிறு குடல்களினிடத்திலிருக்கிற கொழுப்பையும் குண்டிக்காய்களோடேகூடக் கல்லீரலின்மேல் இருக்கிற ஜவ்வையும் எடுத்துச் செலுத்துவானாக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உங்கள் சமாதானபலிகளில் வலது முன்னந்தொடையை ஏறெடுத்துப் படைக்கும் பலியாகப் படைக்கும்படி ஆசாரியனிடத்தில் கொடுப்பீர்களாக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உங்கள் சமாதானபலிகளில் வலது முன்னந்தொடையை ஏறெடுத்துப் படைக்கும் பலியாகப் படைக்கும்படி ஆசாரியனிடத்தில் கொடுப்பீர்களாக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ஆரோனுடைய குமாரரில், சமாதானபலியின் இரத்தத்தையும் கொழுப்பையும் செலுத்துகிறவனுக்கு, வலது முன்னந்தொடை பங்காகச் சேரும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ஆரோனுடைய குமாரரில், சமாதானபலியின் இரத்தத்தையும் கொழுப்பையும் செலுத்துகிறவனுக்கு, வலது முன்னந்தொடை பங்காகச் சேரும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ஸ்ரவேல் புத்திரரின் சமாதானபலிகளில் அசைவாட்டும் மார்க்கண்டத்தையும் ஏறெடுத்துப் படைக்கும் முன்னந்தொடையையும் நான் அவர்கள் கையில் வாங்கி, அவைகளை ஆசாரியனாகிய ஆரோனுக்கும் அவன் குமாரருக்கும் இஸ்ரவேல் புத்திரருக்குள் நடக்கும் நித்திய கட்டளையாகக் கொடுத்தேன் என்று சொல் என்றார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ஸ்ரவேல் புத்திரரின் சமாதானபலிகளில் அசைவாட்டும் மார்க்கண்டத்தையும் ஏறெடுத்துப் படைக்கும் முன்னந்தொடையையும் நான் அவர்கள் கையில் வாங்கி, அவைகளை ஆசாரியனாகிய ஆரோனுக்கும் அவன் குமாரருக்கும் இஸ்ரவேல் புத்திரருக்குள் நடக்கும் நித்திய கட்டளையாகக் கொடுத்தேன் என்று சொல் என்றார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ஸ்ரவேல் புத்திரரின் சமாதானபலிகளில் அசைவாட்டும் மார்க்கண்டத்தையும் ஏறெடுத்துப் படைக்கும் முன்னந்தொடையையும் நான் அவர்கள் கையில் வாங்கி, அவைகளை ஆசாரியனாகிய ஆரோனுக்கும் அவன் குமாரருக்கும் இஸ்ரவேல் புத்திரருக்குள் நடக்கும் நித்திய கட்டளையாகக் கொடுத்தேன் என்று சொல் என்றார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கர்த்தருக்கு ஆசாரிய ஊழியம் செய்யும்படி ஆரோனும் அவன் குமாரரும் நியமிக்கப்பட்ட நாளிலே, இது அபிஷேகம்பண்ணப்பட்ட அவர்களுக்குக் கர்த்தருடைய தகனபலிகளில் கிடைக்கும்படி உண்டான கட்டளை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கர்த்தருக்கு ஆசாரிய ஊழியம் செய்யும்படி ஆரோனும் அவன் குமாரரும் நியமிக்கப்பட்ட நாளிலே, இது அபிஷேகம்பண்ணப்பட்ட அவர்களுக்குக் கர்த்தருடைய தகனபலிகளில் கிடைக்கும்படி உண்டான கட்டளை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கர்த்தருக்கு ஆசாரிய ஊழியம் செய்யும்படி ஆரோனும் அவன் குமாரரும் நியமிக்கப்பட்ட நாளிலே, இது அபிஷேகம்பண்ணப்பட்ட அவர்களுக்குக் கர்த்தருடைய தகனபலிகளில் கிடைக்கும்படி உண்டான கட்டளை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ரண்டு குண்டிக்காய்களையும், அவைகளின்மேல் சிறு குடல்களினிடத்திலிருக்கிற கொழுப்பையும் குண்டிக்காய்களோடேகூடக் கல்லீரலின்மேல் இருக்கிற ஜவ்வையும் எடுத்துச் செலுத்துவானாக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இப்படி அவர்களுக்கு இஸ்ரவேல் புத்திரர் தங்கள் தலைமுறைதோறும் நித்திய நியமமாகக் கொடுக்கும்படி கர்த்தர் அவர்களை அபிஷேகம்பண்ணின நாளிலே கட்டளையிட்டார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இப்படி அவர்களுக்கு இஸ்ரவேல் புத்திரர் தங்கள் தலைமுறைதோறும் நித்திய நியமமாகக் கொடுக்கும்படி கர்த்தர் அவர்களை அபிஷேகம்பண்ணின நாளிலே கட்டளையிட்டார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சர்வாங்க தகனபலிக்கும் போஜனபலிக்கும் குற்றநிவாரண பலிக்கும் பிரதிஷ்டை பலிகளுக்கும் சமாதான பலிகளுக்கும் அடுத்த பிரமாணம் இதுவே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சர்வாங்க தகனபலிக்கும் போஜனபலிக்கும் குற்றநிவாரண பலிக்கும் பிரதிஷ்டை பலிகளுக்கும் சமாதான பலிகளுக்கும் அடுத்த பிரமாணம் இதுவே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கர்த்தருக்குத் தங்கள் பலிகளைச் செலுத்தவேண்டும் என்று அவர் இஸ்ரவேல் புத்திரருக்குச் சீனாய் வனாந்தரத்திலே கற்பிக்கும்போது இவைகளை மோசேக்குச் சீனாய் மலையில் கட்டளையிட்டார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கர்த்தருக்குத் தங்கள் பலிகளைச் செலுத்தவேண்டும் என்று அவர் இஸ்ரவேல் புத்திரருக்குச் சீனாய் வனாந்தரத்திலே கற்பிக்கும்போது இவைகளை மோசேக்குச் சீனாய் மலையில் கட்டளையிட்ட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வைகளை ஆசாரியன் பலிபீடத்தின்மேல் கர்த்தருக்குத் தகனபலியாகத் தகனிக்கக்கடவன்; அது குற்றநிவாரண பலி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வைகளை ஆசாரியன் பலிபீடத்தின்மேல் கர்த்தருக்குத் தகனபலியாகத் தகனிக்கக்கடவன்; அது குற்றநிவாரண பலி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678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Every male among the priests shall eat thereof: it shall be eaten in the holy place: it is mos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l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s the sin offering is, so is the trespass offering: there is one law for them: the priest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kes atonement therewith shall have 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the priest that offers any man's burnt offering, even the priest shall have to himsel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kin of the burnt offering which he has offer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all the food offering that is baked in the oven, and all that is dressed in the frying pan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in the pan, shall be the priest's that offers 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every food offering, mingled with oil, and dry, shall all the sons of Aaron have, one 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uch as anot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Likewise this is the law of the trespass offering: it is most hol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this is the law of the sacrifice of peace offerings, which he shall offer unto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If he offer it for a thanksgiving, then he shall offer with the sacrifice of thanksgivi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leavened cakes mingled with oil, and unleavened wafers anointed with oil, and cakes mingled wit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il, of fine flour, fri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Besides the cakes, he shall offer for his offering leavened bread with the sacrifice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nksgiving of his peace offering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of it he shall offer one out of the whole oblation for an heave offering unto the LORD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t shall be the priest's that sprinkles the blood of the peace offering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the flesh of the sacrifice of his peace offerings for thanksgiving shall be eaten the sam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ay that it is offered; he shall not leave any of it until the morn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In the place where they kill the burnt offering shall they kill the trespass offering: an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But if the sacrifice of his offering be a vow, or a voluntary offering, it shall be eaten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me day that he offers his sacrifice: and on the next day also the remainder of it shall be eaten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But the remainder of the flesh of the sacrifice on the third day shall be burnt with fir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if any of the flesh of the sacrifice of his peace offerings be eaten at all on the thir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ay, it shall not be accepted, neither shall it be imputed unto him that offers it: it shall be a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bomination, and the soul that eats of it shall bear his iniquit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the flesh that touches any unclean thing shall not be eaten; it shall be burnt with fir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as for the flesh, all that be clean shall eat thereof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But the soul that eats of the flesh of the sacrifice of peace offerings, that pertain unto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, having his uncleanness upon him, even that soul shall be cut off from his peop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lood thereof shall he sprinkle round about upon the alta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Moreover the soul that shall touch any unclean thing, as the uncleanness of man, or any unclea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ast, or any abominable unclean thing, and eat of the flesh of the sacrifice of peace offering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ich pertain unto the LORD, even that soul shall be cut off from his peop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the LORD spoke unto Moses, saying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Speak unto the children of Israel, saying, All of you shall eat no manner of fat, of ox, or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eep, or of goa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nd the fat of the beast that dies of itself, and the fat of that which is torn with beasts, ma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 used in any other use: but all of you shall in no wise eat of 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For whosoever eats the fat of the beast, of which men offer an offering made by fire unto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, even the soul that eats it shall be cut off from his peop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he shall offer of it all the fat thereof; the rump, and the fat that covers the inward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Moreover all of you shall eat no manner of blood, whether it be of fowl or of beast, in any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r dwelling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Whatsoever soul it be that eats any manner of blood, even that soul shall be cut off from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eop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And the LORD spoke unto Moses, saying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Speak unto the children of Israel, saying, He that offers the sacrifice of his peace offering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to the LORD shall bring his oblation unto the LORD of the sacrifice of his peace offering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His own hands shall bring the offerings of the LORD made by fire, the fat with the breast, i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he bring, that the breast may be waved for a wave offering before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And the priest shall burn the fat upon the altar: but the breast shall be Aaron's and his sons'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the two kidneys, and the fat that is on them, which is by the flanks, and the lobe that 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And the right shoulder shall all of you give unto the priest for an heave offering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crifices of your peace offering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He among the sons of Aaron, that offers the blood of the peace offerings, and the fat, sh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ve the right shoulder for his par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For the wave breast and the heave shoulder have I taken of the children of Israel from of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crifices of their peace offerings, and have given them unto Aaron the priest and unto his sons b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 statute for ever from among the children of Isra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This is the portion of the anointing of Aaron, and of the anointing of his sons, out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ferings of the LORD made by fire, in the day when he presented them to minister unto the LORD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priest's office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bove the liver, with the kidneys, it shall he take away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Which the LORD commanded to be given them of the children of Israel, in the day that he anoint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m, by a statute for ever throughout their generation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This is the law of the burnt offering, of the food offering, and of the sin offering, and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respass offering, and of the consecrations, and of the sacrifice of the peace offerings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Which the LORD commanded Moses in mount Sinai, in the day that he commanded the children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srael to offer their oblations unto the LORD, in the wilderness of Sinai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the priest shall burn them upon the altar for an offering made by fire unto the LORD: it is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respass offer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viticus : 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2026-09-04T19:53:16Z</dcterms:created>
  <dcterms:modified xsi:type="dcterms:W3CDTF">2026-09-04T19:53:16Z</dcterms:modified>
  <dc:title>Leviticus : 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