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ோ பரீட்சைக்கு நில்லாதவர்களல்லவென்பதை அறிவீர்களென்று ந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ியத்திற்கு விரோதமாக நாங்கள் ஒன்றுஞ்செய்யக்கூடாமல், சத்தியத்திற்கு அநுகூலமாகவே செய்யக்கூ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ரையொருவர் பரிசுத்த முத்தத்தோடு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ெல்லா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രണ്ടാം പ്രവാശ്യം നിങ്ങളുടെ ഇടയിൽ ഇരുന്നപ്പോൾ: ഞാൻ വീണ്ടും വന്നാൽ ക്ഷമിക്കയി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പോലെ ഞാൻ ഇപ്പോൾ ദൂരത്തിരുന്നുകൊണ്ടു ആ പാപം ചെയ്തവരോടും മറ്റെല്ലാവരോടും മുൻകൂ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്രിസ്തു എന്നിൽ സംസാരിക്കുന്നു എന്നതിന്നു നിങ്ങൾ തുമ്പു അന്വേഷിക്കുന്നുവല്ലോ അവ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ബന്ധിച്ചു ബലഹീനനല്ല, നിങ്ങളിൽ ശക്ത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ബലഹീനതയാൽ അവൻ ക്രൂശിക്കപ്പെട്ടിട്ടും ദൈവശക്തിയാൽ ജീവിക്കുന്നു; ഞങ്ങളും അവനിൽ ബലഹീനർ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കൂടെ ദൈവശക്തിയാൽ നിങ്ങൾക്കു വേണ്ടി ജീ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വിശ്വാസത്തിൽ ഇരിക്കുന്നുവോ എന്നു നിങ്ങളെത്തന്നേ പരീക്ഷിപ്പിൻ;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ാധനചെയ്‍വിൻ. നിങ്ങൾ കൊള്ളരുതാത്തവർ അല്ല എന്നുവരികിൽ, യേശുക്രിസ്തു നിങ്ങളിൽ ഉ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ൾ കൊള്ളരുതാത്തവർ അല്ല എന്നു നിങ്ങൾ അറിയും എന്നു ഞ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 ഒരു ദോഷവും ചെയ്യാതിരിക്കേണ്ടതിന്നു ഞങ്ങൾ ദൈവത്തോടു പ്രാർത്ഥിക്കുന്നു;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്ളാകുന്നവരായി തോന്നേണ്ടതിന്നല്ല, ഞങ്ങൾ കൊള്ളരുതാത്തവർ എന്ന പോലെ ഇരുന്നാലും നിങ്ങൾ നന്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ത്യത്തിന്നു അനുകൂലമല്ലാതെ സത്യത്തിന്നു പ്രതികൂലമായി ഞങ്ങൾക്കു ഒന്നും കഴിവ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ബലഹീനരും നിങ്ങൾ ശക്തരും ആയിരിക്കുമ്പോൾ ഞങ്ങൾ സന്തോഷിക്കുന്നു;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ഥാസ്ഥാനത്വത്തിന്നായി തന്നേ ഞങ്ങൾ പ്രാർത്ഥ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ഈ മൂന്നാം പ്രാവശ്യം ഞാൻ നിങ്ങളുടെ അടുക്കൽ വരുന്നുണ്ടു. “രണ്ടു മൂന്നു സാക്ഷികളുടെ വാമൊഴി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തുകാര്യവും ഉറപ്പാകും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നിമിത്തം ഞാൻ വന്നെത്തിയാൽ ഇടിച്ചുകളവാനല്ല പണിവാനത്രേ കർത്താവു തന്ന അധികാരത്തിന്നു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ഖണ്ഡിതം പ്രയോഗിക്കാതിരിക്കേണ്ടതിന്നു ദൂരത്തുനിന്നു ഇതു എഴു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ീർച്ചെക്കു, സഹോദരന്മാരേ, സന്തോഷിപ്പിൻ; യഥാസ്ഥാനപ്പെടുവിൻ; ആശ്വസിച്ചുകൊൾ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കമനസ്സുള്ളവരാകുവിൻ; സമാധാനത്തോടെ ഇരിപ്പിൻ; എന്നാൽ സ്നേഹത്തിന്റെയും സമാധാനത്തിന്റെയും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കൂ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വിശുദ്ധചുംബനംകൊണ്ടു അന്യോന്യം വന്ദന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ിശുദ്ധന്മാർ എല്ലാവരും നിങ്ങൾക്കു വന്ദനം ചൊ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ർത്താവായ യേശുക്രിസ്തുവിന്റെ കൃപയും ദൈവത്തിന്റെ സ്നേഹവും പരിശുദ്ധാത്മാവിന്റെ കൂട്ടായ്മ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ല്ലാവരോടുംകൂടെ ഇര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2026-10-20T03:10:14Z</dcterms:created>
  <dcterms:modified xsi:type="dcterms:W3CDTF">2026-10-20T03:10:14Z</dcterms:modified>
  <dc:title>2 കൊരിന്ത്യർ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