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நாளிலும் பட்டணத்தை ஒருதரம் சுற்றிவந்து, பாளயத்துக்குத் திரும்பினார்கள்; இந்தப்படி ஆறுநாளும் 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நாளிலும் பட்டணத்தை ஒருதரம் சுற்றிவந்து, பாளயத்துக்குத் திரும்பினார்கள்; இந்தப்படி ஆறுநாளும் செய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், அதிகாலமே கிழக்கு வெளுக்கும்போது எழுந்திருந்து அந்தப்பிரகாரமே பட்டணத்தை ஏழுதரம் சுற்றிவ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், அதிகாலமே கிழக்கு வெளுக்கும்போது எழுந்திருந்து அந்தப்பிரகாரமே பட்டணத்தை ஏழுதரம் சுற்றிவ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ாந்தரம் ஆசாரியர் எக்காளங்களை ஊதுகையில், யோசுவா ஜனங்களை நோக்கி: ஆர்ப்பரியுங்கள், பட்டணத்தை கர்த்தர் உங்களுக்கு ஒப்புக்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ாந்தரம் ஆசாரியர் எக்காளங்களை ஊதுகையில், யோசுவா ஜனங்களை நோக்கி: ஆர்ப்பரியுங்கள், பட்டணத்தை கர்த்தர் உங்களுக்கு ஒப்புக்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இந்தப்பட்டணமும் இதிலுள்ள யாவும் கர்த்தருக்குச் சாபத்தீடாயிருக்கும்; நாம் அனுப்பின ஆட்களை ராகாப் என்னும் வேசி மறைத்துவைத்தபடியால், அவளும் அவளோடே வீட்டுக்குள் இருக்கிற அனைவருமாத்திரம் உயிரோடிருக்கக்கட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இந்தப்பட்டணமும் இதிலுள்ள யாவும் கர்த்தருக்குச் சாபத்தீடாயிருக்கும்; நாம் அனுப்பின ஆட்களை ராகாப் என்னும் வேசி மறைத்துவைத்தபடியால், அவளும் அவளோடே வீட்டுக்குள் இருக்கிற அனைவருமாத்திரம் உயிரோடிருக்கக்க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ீடானதில் ஏதாகிலும் எடுத்துக்கொள்ளுகிறதினாலே நீங்கள் சாபத்தீடாகாதபடிக்கும், இஸ்ரவேல் பாளயத்தைச் சாபத்தீடாக்கி அதைக் கலங்கப்பண்ணாதபடிக்கும், நீங்கள் சாபத்தீடானதற்குமாத்திரம் எச்சரிக்கையாய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ீடானதில் ஏதாகிலும் எடுத்துக்கொள்ளுகிறதினாலே நீங்கள் சாபத்தீடாகாதபடிக்கும், இஸ்ரவேல் பாளயத்தைச் சாபத்தீடாக்கி அதைக் கலங்கப்பண்ணாதபடிக்கும், நீங்கள் சாபத்தீடானதற்குமாத்திரம் எச்சரிக்கையாய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ீடானதில் ஏதாகிலும் எடுத்துக்கொள்ளுகிறதினாலே நீங்கள் சாபத்தீடாகாதபடிக்கும், இஸ்ரவேல் பாளயத்தைச் சாபத்தீடாக்கி அதைக் கலங்கப்பண்ணாதபடிக்கும், நீங்கள் சாபத்தீடானதற்குமாத்திரம் எச்சரிக்கையாய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வெள்ளியும் பொன்னும், வெண்கலத்தினாலும் இரும்பினாலும் செய்யப்பட்ட பாத்திரங்களும், கர்த்தருக்குப் பரிசுத்தமானவைகள்; அவைகள் கர்த்தரின் பொக்கிஷத்தில் சேர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வெள்ளியும் பொன்னும், வெண்கலத்தினாலும் இரும்பினாலும் செய்யப்பட்ட பாத்திரங்களும், கர்த்தருக்குப் பரிசுத்தமானவைகள்; அவைகள் கர்த்தரின் பொக்கிஷத்தில் சேர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்காளங்களை ஊதுகையில், ஜனங்கள் ஆர்ப்பரித்தார்கள்; எக்காள சத்தத்தை ஜனங்கள் கேட்டு, மகா ஆரவாரத்தோடே முழங்குகையில், அலங்கம் இடிந்து விழுந்தது; உடனே ஜனங்கள் அவரவர் தங்களுக்கு நேராகப் பட்டணத்தில் ஏறி, பட்டணத்தைப்பிட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்காளங்களை ஊதுகையில், ஜனங்கள் ஆர்ப்பரித்தார்கள்; எக்காள சத்தத்தை ஜனங்கள் கேட்டு, மகா ஆரவாரத்தோடே முழங்குகையில், அலங்கம் இடிந்து விழுந்தது; உடனே ஜனங்கள் அவரவர் தங்களுக்கு நேராகப் பட்டணத்தில் ஏறி, பட்டணத்தைப்பிட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்காளங்களை ஊதுகையில், ஜனங்கள் ஆர்ப்பரித்தார்கள்; எக்காள சத்தத்தை ஜனங்கள் கேட்டு, மகா ஆரவாரத்தோடே முழங்குகையில், அலங்கம் இடிந்து விழுந்தது; உடனே ஜனங்கள் அவரவர் தங்களுக்கு நேராகப் பட்டணத்தில் ஏறி, பட்டணத்தைப்பிட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ிகோ இஸ்ரவேல் புத்திரருக்கு முன்பாக அடைக்கப்பட்டிருந்தது; ஒருவரும் வெளியே போகவுமில்லை, ஒருவரும் உள்ளே வரவ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ிகோ இஸ்ரவேல் புத்திரருக்கு முன்பாக அடைக்கப்பட்டிருந்தது; ஒருவரும் வெளியே போகவுமில்லை, ஒருவரும் உள்ளே வரவ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லிருந்த புருஷரையும் ஸ்திரீகளையும் வாலிபரையும் கிழவரையும் ஆடுமாடுகளையும் கழுதைகளையும் சகலத்தையும் பட்டயக்கருக்கினால் சங்காரம் 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லிருந்த புருஷரையும் ஸ்திரீகளையும் வாலிபரையும் கிழவரையும் ஆடுமாடுகளையும் கழுதைகளையும் சகலத்தையும் பட்டயக்கருக்கினால் சங்காரம் 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ோசுவாவை நோக்கி: இதோ, எரிகோவையும் அதின் ராஜாவையும் யுத்தவீரரையும் உன் கையில் ஒப்புக்கொடு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ுத்தபுருஷராகிய நீங்கள் அனைவரும் பட்டணத்தைச் சூழ்ந்து ஒருதரம் சுற்றிவாருங்கள்; இப்படி ஆறுநாள் செய்யக்கட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ுத்தபுருஷராகிய நீங்கள் அனைவரும் பட்டணத்தைச் சூழ்ந்து ஒருதரம் சுற்றிவாருங்கள்; இப்படி ஆறுநாள் செய்யக்கட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ுவா, தேசத்தை வேவுபார்த்த இரண்டு புருஷரை நோக்கி: நீங்கள் அந்த வேசியின் வீட்டிலே போய், நீங்கள் அவளுக்கு ஆணையிட்டபடி அந்த ஸ்திரீயையும் அவளுக்கு உண்டான யாவையும் அங்கேயிருந்து வெளியே கொண்டுவார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ுவா, தேசத்தை வேவுபார்த்த இரண்டு புருஷரை நோக்கி: நீங்கள் அந்த வேசியின் வீட்டிலே போய், நீங்கள் அவளுக்கு ஆணையிட்டபடி அந்த ஸ்திரீயையும் அவளுக்கு உண்டான யாவையும் அங்கேயிருந்து வெளியே கொண்டுவார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ு ஆசாரியர் பெட்டிக்கு முன்பாக ஏழு கொம்பு எக்காளங்களைப் பிடித்துக்கொண்டுபோகவேண்டும்; ஏழாம் நாளில் பட்டணத்தை ஏழுதரம் சுற்றிவரக்கடவர்கள்; ஆசாரியர் எக்காளங்களை ஊத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ு ஆசாரியர் பெட்டிக்கு முன்பாக ஏழு கொம்பு எக்காளங்களைப் பிடித்துக்கொண்டுபோகவேண்டும்; ஏழாம் நாளில் பட்டணத்தை ஏழுதரம் சுற்றிவரக்கடவர்கள்; ஆசாரியர் எக்காளங்களை ஊத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ேவுகாரன் அந்த வாலிபர் உள்ளேபோய், ராகாபையும் அவள் தகப்பனையும் அவள் தாயையும் சகோதரர்களையும் அவளுக்குள்ள யாவையும் அவள் குடும்பத்தார் அனைவரையும் வெளியே அழைத்துக்கொண்டுவந்து, அவர்களை இஸ்ரவேல் பாளயத்துக்குப் புறம்பே இருக்கும்படி பண்ணினார்கள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ேவுகாரன் அந்த வாலிபர் உள்ளேபோய், ராகாபையும் அவள் தகப்பனையும் அவள் தாயையும் சகோதரர்களையும் அவளுக்குள்ள யாவையும் அவள் குடும்பத்தார் அனைவரையும் வெளியே அழைத்துக்கொண்டுவந்து, அவர்களை இஸ்ரவேல் பாளயத்துக்குப் புறம்பே இருக்கும்படி பண்ணினார்கள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ந்தக் கொம்புகளினால் நெடுந்தொனி இடும்போதும், நீங்கள் எக்காள சத்தத்தைக் கேட்கும்போதும், ஜனங்கள் எல்லாரும் மகா ஆரவாரத்தோடே ஆர்ப்பரிக்கக்கடவர்கள்; அப்பொழுது பட்டணத்தின் அலங்கம் இடிந்துவிழும்; உடனே ஜனங்கள் அவரவர் தங்களுக்கு நேராக ஏறக்கடவர்க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ந்தக் கொம்புகளினால் நெடுந்தொனி இடும்போதும், நீங்கள் எக்காள சத்தத்தைக் கேட்கும்போதும், ஜனங்கள் எல்லாரும் மகா ஆரவாரத்தோடே ஆர்ப்பரிக்கக்கடவர்கள்; அப்பொழுது பட்டணத்தின் அலங்கம் இடிந்துவிழும்; உடனே ஜனங்கள் அவரவர் தங்களுக்கு நேராக ஏறக்கடவ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ையும் அதிலுள்ள யாவையும் அக்கினியால் சுட்டெரித்தார்கள்; வெள்ளியையும் பொன்னையும், வெண்கலத்தினாலும் இரும்பினாலும் செய்தபாத்திரங்களையுமாத்திரம் கர்த்தரின் ஆலயப்பொக்கிஷத்தில் சேர்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ையும் அதிலுள்ள யாவையும் அக்கினியால் சுட்டெரித்தார்கள்; வெள்ளியையும் பொன்னையும், வெண்கலத்தினாலும் இரும்பினாலும் செய்தபாத்திரங்களையுமாத்திரம் கர்த்தரின் ஆலயப்பொக்கிஷத்தில் சேர்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நூனின் குமாரனாகிய யோசுவா ஆசாரியரை அழைத்து: உடன்படிக்கைப் பெட்டியை எடுத்துக்கொண்டுபோங்கள்; தொனிக்கும் ஏழு எக்காளங்களையும் ஏழு ஆசாரியர்கள் கர்த்தருடைய பெட்டிக்கு முன்பாகப் பிடித்துக்கொண்டு போகக்கடவர்கள் என்று சொல்லி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நூனின் குமாரனாகிய யோசுவா ஆசாரியரை அழைத்து: உடன்படிக்கைப் பெட்டியை எடுத்துக்கொண்டுபோங்கள்; தொனிக்கும் ஏழு எக்காளங்களையும் ஏழு ஆசாரியர்கள் கர்த்தருடைய பெட்டிக்கு முன்பாகப் பிடித்துக்கொண்டு போகக்கடவர்கள் என்று சொல்லி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ரிகோவை வேவுபார்க்க யோசுவா அனுப்பின ஆட்களை ராகாப் என்னும் வேசி மறைத்துவைத்தபடியினால், அவளையும் அவள் தகப்பன் வீட்டாரையும் அவளுக்குள்ள யாவையும் யோசுவா உயிரோடே வைத்தான்; அவள் இந்நாள்வரைக்கும் இஸ்ரவேலின் நடுவிலே குடியிருக்கி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ரிகோவை வேவுபார்க்க யோசுவா அனுப்பின ஆட்களை ராகாப் என்னும் வேசி மறைத்துவைத்தபடியினால், அவளையும் அவள் தகப்பன் வீட்டாரையும் அவளுக்குள்ள யாவையும் யோசுவா உயிரோடே வைத்தான்; அவள் இந்நாள்வரைக்கும் இஸ்ரவேலின் நடுவிலே குடியிருக்கி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ரிகோவை வேவுபார்க்க யோசுவா அனுப்பின ஆட்களை ராகாப் என்னும் வேசி மறைத்துவைத்தபடியினால், அவளையும் அவள் தகப்பன் வீட்டாரையும் அவளுக்குள்ள யாவையும் யோசுவா உயிரோடே வைத்தான்; அவள் இந்நாள்வரைக்கும் இஸ்ரவேலின் நடுவிலே குடியிருக்கி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்காலத்திலே யோசுவா: இந்த எரிகோ பட்டணத்தைக் கட்டும்படி எழும்பும் மனுஷன் கர்த்தருக்கு முன்பாகச் சபிக்கப்பட்டிருக்கக்கடவன்; அவன் அதின் அஸ்திபாரத்தைப் போடுகிறபோது தன் மூத்த குமாரனையும், அதின் வாசல்களை வைக்கிறபோது; தன் இளைய குமாரனையும் சாகக் கொடுக்கக்கடவன் என்று சாபம் கூற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்காலத்திலே யோசுவா: இந்த எரிகோ பட்டணத்தைக் கட்டும்படி எழும்பும் மனுஷன் கர்த்தருக்கு முன்பாகச் சபிக்கப்பட்டிருக்கக்கடவன்; அவன் அதின் அஸ்திபாரத்தைப் போடுகிறபோது தன் மூத்த குமாரனையும், அதின் வாசல்களை வைக்கிறபோது; தன் இளைய குமாரனையும் சாகக் கொடுக்கக்கடவன் என்று சாபம் கூற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்காலத்திலே யோசுவா: இந்த எரிகோ பட்டணத்தைக் கட்டும்படி எழும்பும் மனுஷன் கர்த்தருக்கு முன்பாகச் சபிக்கப்பட்டிருக்கக்கடவன்; அவன் அதின் அஸ்திபாரத்தைப் போடுகிறபோது தன் மூத்த குமாரனையும், அதின் வாசல்களை வைக்கிறபோது; தன் இளைய குமாரனையும் சாகக் கொடுக்கக்கடவன் என்று சாபம் கூற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ை நோக்கி: பட்டணத்தைச் சுற்றி நடந்துபோங்கள்; யுத்தசன்னத்தரானவர்கள் கர்த்தரின் பெட்டிக்குமுன் நடக்கக்கடவர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ை நோக்கி: பட்டணத்தைச் சுற்றி நடந்துபோங்கள்; யுத்தசன்னத்தரானவர்கள் கர்த்தரின் பெட்டிக்குமுன் நடக்கக்கடவர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க் கர்த்தர் யோசுவாவோடேகூட இருந்தார்; அவன் கீர்த்தி தேசமெங்கும் பரம்ப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ஜனங்களிடத்தில் பேசினவுடனே, தொனிக்கும் ஏழு எக்காளங்களைப் பிடித்திருக்கும் ஏழு ஆசாரியர் கர்த்தருக்கு முன்பாக நடந்து எக்காளங்களை ஊதினார்கள்; கர்த்தருடைய உடன்படிக்கைப் பெட்டி அவர்களுக்குப் பின்சென்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ஜனங்களிடத்தில் பேசினவுடனே, தொனிக்கும் ஏழு எக்காளங்களைப் பிடித்திருக்கும் ஏழு ஆசாரியர் கர்த்தருக்கு முன்பாக நடந்து எக்காளங்களை ஊதினார்கள்; கர்த்தருடைய உடன்படிக்கைப் பெட்டி அவர்களுக்குப் பின்சென்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்காளங்களை ஊதுகிற ஆசாரியருக்குமுன் யுத்தசன்னத்தரானவர்கள் நடந்தார்கள்; பின்தண்டு எக்காளங்கள் ஊதப்படும்போது பெட்டிக்குப் பின்சென்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்காளங்களை ஊதுகிற ஆசாரியருக்குமுன் யுத்தசன்னத்தரானவர்கள் நடந்தார்கள்; பின்தண்டு எக்காளங்கள் ஊதப்படும்போது பெட்டிக்குப் பின்சென்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ஜனங்களை நோக்கி: நான் சொல்லும் நாள்மட்டும், நீங்கள் ஆர்ப்பரியாமலும் உங்கள் வாயினால் சத்தங்காட்டாமலும் இருங்கள்; உங்கள் வாயிலிருந்து ஒரு பேச்சும் புறப்படவேண்டாம்; ஆர்ப்பரியுங்கள் என்று உங்களுக்கு நான் சொல்லும் நாளிலே ஆர்ப்பரிப்பீர்களாக என்று கட்டளையிட்ட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ஜனங்களை நோக்கி: நான் சொல்லும் நாள்மட்டும், நீங்கள் ஆர்ப்பரியாமலும் உங்கள் வாயினால் சத்தங்காட்டாமலும் இருங்கள்; உங்கள் வாயிலிருந்து ஒரு பேச்சும் புறப்படவேண்டாம்; ஆர்ப்பரியுங்கள் என்று உங்களுக்கு நான் சொல்லும் நாளிலே ஆர்ப்பரிப்பீர்களாக என்று கட்டளையிட்ட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ஜனங்களை நோக்கி: நான் சொல்லும் நாள்மட்டும், நீங்கள் ஆர்ப்பரியாமலும் உங்கள் வாயினால் சத்தங்காட்டாமலும் இருங்கள்; உங்கள் வாயிலிருந்து ஒரு பேச்சும் புறப்படவேண்டாம்; ஆர்ப்பரியுங்கள் என்று உங்களுக்கு நான் சொல்லும் நாளிலே ஆர்ப்பரிப்பீர்களாக என்று கட்டளையிட்டி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ின் பெட்டியைப் பட்டணத்தைச் சூழ்ந்து ஒருதரம் சுற்றிவரப்பண்ணினான்; அவர்கள் திரும்பப் பாளயத்தில் வந்து, பாளயத்தில் இராத் தங்க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சுவா அதிகாலமே எழுந்திருந்தான்; ஆசாரியர்கள் கர்த்தரின் பெட்டியைச் சுமந்துகொண்டு 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ொனிக்கும் ஏழு எக்காளங்களைப் பிடிக்கிற ஏழு ஆசாரியர்களும் எக்காளங்களை ஊதிக்கொண்டே கர்த்தரின் பெட்டிக்கு முன்பாக நடந்தார்கள்; யுத்தசன்னத்தரானவர்கள் அவர்களுக்கு முன்னாலே நடந்தார்கள்; பின்தண்டோவெனில் எக்காளங்கள் ஊதப்படுகையில், கர்த்தரின் பெட்டிக்குப் பின்சென்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ொனிக்கும் ஏழு எக்காளங்களைப் பிடிக்கிற ஏழு ஆசாரியர்களும் எக்காளங்களை ஊதிக்கொண்டே கர்த்தரின் பெட்டிக்கு முன்பாக நடந்தார்கள்; யுத்தசன்னத்தரானவர்கள் அவர்களுக்கு முன்னாலே நடந்தார்கள்; பின்தண்டோவெனில் எக்காளங்கள் ஊதப்படுகையில், கர்த்தரின் பெட்டிக்குப் பின்சென்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ொனிக்கும் ஏழு எக்காளங்களைப் பிடிக்கிற ஏழு ஆசாரியர்களும் எக்காளங்களை ஊதிக்கொண்டே கர்த்தரின் பெட்டிக்கு முன்பாக நடந்தார்கள்; யுத்தசன்னத்தரானவர்கள் அவர்களுக்கு முன்னாலே நடந்தார்கள்; பின்தண்டோவெனில் எக்காளங்கள் ஊதப்படுகையில், கர்த்தரின் பெட்டிக்குப் பின்சென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 प्रकार वे दूसरे दिन भी एक बार नगर के चारों ओर घूमकर छावनी में लौट आए। और इसी प्रकार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: दिन तक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सातवें दिन वे भोर को बड़े तड़के उठ कर उसी रीति से नगर के चारों ओर सात बार घूम आए; केवल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वे सात बार घूम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सातवीं बार जब याजक नरसिंगे फूंकते थे, तब यहोशू ने लोगों से कहा, जयजयकार करो; क्योंकि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नगर तुम्हें दे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नगर और जो कुछ उस में है यहोवा के लिये अर्पण की वस्तु ठहरेगी; केवल राहाब वेश्या और जितन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 में होंवे जीवित छोड़े जाएंगे, क्योंकि उसने हमारे भेजे हुए दूतों को छिपा रख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तुम अर्पण की हुई वस्तुओं से सावधानी से अपने आप को अलग रखो, ऐसा न हो कि अर्पण की वस्तु ठहर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छे उसी अर्पण की वस्तु में से कुछ ले लो, और इस प्रकार इस्राएली छावनी को भ्रष्ट करके उसे कष्ट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 द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ब चांदी, सोना, और जो पात्र पीतल और लोहे के हैं, वे यहोवा के लिये पवित्र हैं, और उसी के भण्ड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रख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लोगों ने जयजयकार किया, और याजक नरसिंगे फूंकते रहे। और जब लोगों ने नरसिंगे का शब्द सुना तो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ड़ी ही ध्वनि से उन्होंने जयजयकार किया, तब शहरपनाह नेव से गिर पड़ी, और लोग अपने अपने साम्हने से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गर में चढ़ गए, और नगर को ले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यरीहो के सब फाटक इस्राएलियों के डर के मारे लगातार बन्द रहे, और कोई बाहर भीतर आने जाने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क्या पुरूष, क्या स्त्री, क्या जवान, क्या बूढ़े, वरन बैल, भेड़-बकरी, गदहे, और जितने नग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, उन सभों को उन्होंने अर्पण की वस्तु जानकर तलवार से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फिर यहोवा ने यहोशू से कहा, सुन, मैं यरीहो को उसके राजा और शूरवीरों समेत तेरे वश में कर दे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तुम में जितने योद्धा हैं नगर को घेर लें, और उस नगर के चारों ओर एक बार घूम आएं। और छ: दिन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 ही किया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यहोशू ने उन दोनों पुरूषों से जो उस देश का भेद लेने गए थे कहा, अपनी शपथ के अनुसार उस वेश्य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 में जा कर उसको और जो उसके पास हों उन्हें भी निकाल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सात याजक सन्दूक के आगे आगे जुबली के सात नरसिंगे लिए हुए चलें; फिर सातवें दिन तुम नगर के चा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सात बार घूमना, और याजक भी नरसिंगे फूंकते चल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वे दोनों जवान भेदिए भीतर जा कर राहाब को, और उसके माता-पिता, भाइयों, और सब को जो उसके य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ते थे, वरन उसके सब कुटुम्बियों को निकाल लाए, और इस्राएल की छावनी से बाहर बैठ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ब वे जुबली के नरसिंगे देर तक फूंकते रहें, तब सब लोग नरसिंगे का शब्द सुनते ही बड़ी ध्वनि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यजयकार करें; तब नगर की शहरपनाह नेव से गिर जाएगी, और सब लोग अपने अपने साम्हने चढ़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उन्होंने नगर को, और जो कुछ उस में था, सब को आग लगाकर फूंक दिया; केवल चांदी, सोना, और जो पा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तल और लोहे के थे, उन को उन्होंने यहोवा के भवन के भण्डार में रख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नून के पुत्र यहोशू ने याजकों को बुलवाकर कहा, वाचा के सन्दूक को उठा लो, और सात याजक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दूक के आगे आगे जुबली के सात नरसिंगे लिए चल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यहोशू ने राहाब वेश्या और उसके पिता के घराने को, वरन उसके सब लोगों को जीवित छोड़ दिया; और आ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उसका वंश इस्राएलियों के बीच में रहता है, क्योंकि जो दूत यहोशू ने यरीहो के भेद लेने को भेजे थ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सने छिपा रख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उसी समय यहोशू ने इस्राएलियों के सम्मुख शपथ रखी, और कहा, कि जो मनुष्य उठ कर इस नगर यरीहो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से बनाए वह यहोवा की ओर से शापित हो। जब वह उसकी नेव डालेगा तब तो उसका जेठा पुत्र मरेगा, और जब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फाटक लगावाएगा तब उसका छोटा पुत्र मर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उसने लोगों से कहा, आगे बढ़कर नगर के चारों ओर घूम आओ; और हथियारबन्द पुरूष यहोवा के सन्दू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े आगे चल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होवा यहोशू के संग रहा; और यहोशू की कीर्ति उस सारे देश में फैल ग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ब यहोशू ये बातें लोगों से कह चुका, तो वे सात याजक जो यहोवा के साम्हने सात नरसिंगे लिये हुए थ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रसिंगे फूंकते हुए चले, और यहोवा की वाचा का सन्दूक उनके पीछे पीछे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हथियारबन्द पुरूष नरसिंगे फूंकने वाले याजकों के आगे आगे चले, और पीछे वाले सन्दूक के पीछे पीछ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े, और याजक नरसिंगे फूंकते हुए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होशू ने लोगों को आज्ञा दी, कि जब तक मैं तुम्हें जयजयकार करने की आज्ञा न दूं, तब तक जयजयका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, और न तुम्हारा कोई शब्द सुनने में आए, न कोई बात तुम्हारे मुंह से निकलने पाए; आज्ञा पात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यजयकार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ने यहोवा के सन्दूक को एक बार नगर के चारों ओर घुमवाया; तब वे छावनी में आए, और रात वहीं काट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बिहान को यहोशू सबेरे उठा, और याजकों ने यहोवा का सन्दूक उठा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न सात याजकों ने जुबली के सात नरसिंगे लिए और यहोवा के सन्दूक के आगे आगे फूंकते हुए चले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आगे हथियारबन्द पुरूष चले, और पीछे वाले यहोवा के सन्दूक के पीछे पीछे चले, और याजक नरसिंगे फूंक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2026-10-22T07:49:35Z</dcterms:created>
  <dcterms:modified xsi:type="dcterms:W3CDTF">2026-10-22T07:49:35Z</dcterms:modified>
  <dc:title>यहोशू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