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பைப்போலவே, பரியாசம்பண்ணுதலைத் தண்ணீரைப்போல் குடி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ிரமக்காரரோடே கூடிக்கொண்டு, துன்மார்க்கரோடே திரிகிறவன் யார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படியெனில், தேவன்மேல் பிரியம் வைக்கிறது மனுஷனுக்குப் பிரயோஜனம் அல்ல என்றார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புத்திமான்களே, எனக்குச் செவிகொடுங்கள்; அக்கிரமம் தேவனுக்கும், அநீதி சர்வவல்லவருக்கும் தூரம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புத்திமான்களே, எனக்குச் செவிகொடுங்கள்; அக்கிரமம் தேவனுக்கும், அநீதி சர்வவல்லவருக்கும் தூரம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ுடைய செய்கைக்குத் தக்கதை அவனுக்குச் சரிக்கட்டி, அவனவன் நடக்கைக்குத்தக்கதாக அவனவனுக்குப் பலனளி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் அநியாயஞ் செய்யாமலும், சர்வவல்லவர் நீதியைப் புரட்டாமலும் இருக்கிறது மெய்ய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ூமியின்மேல் மனுஷனுக்கு அதிகாரம் கொடுத்தவர் யார்? பூச்சக்கரம் முழுதையும் ஒழுங்குப்படுத்தினவர் யார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ூமியின்மேல் மனுஷனுக்கு அதிகாரம் கொடுத்தவர் யார்? பூச்சக்கரம் முழுதையும் ஒழுங்குப்படுத்தினவர் யார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தம்முடைய இருதயத்தை அவனுக்கு விரோதமாய்த் திருப்பினாராகில், அவனுடைய ஆவியையும் அவனுடைய சுவாசத்தையும் தம்மிடத்தில் இழுத்துக்கொள்ள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மாம்சமான யாவும் ஏகமாய் ஜீவித்துப்போம், மனுஷன் தூளுக்குத் திரும்பு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க்கு உணர்விருந்தால் இதைக்கேளும், என் வார்த்தைகளின் சத்தத்துக்குச் செவிகொ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தியைப் பகைக்கிற ஒருவன் ஆளக்கூடுமோ? மகா நீதிபரரைக் குற்றப்படுத்துவீர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தியைப் பகைக்கிற ஒருவன் ஆளக்கூடுமோ? மகா நீதிபரரைக் குற்றப்படுத்துவீர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ராஜாவைப் பார்த்து, நீ பொல்லாதவன் என்றும், அதிபதிகளைப் பார்த்து, நீங்கள் அக்கிரமக்காரரென்றும் சொல்லத்தகும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ிருக்க, பிரபுக்களின் முகத்தைப்பாராமலும், ஏழையைப்பார்க்கிலும் ஐசுவரியவானை அதிகமாய் எண்ணாமலும் இருக்கிறவரை நோக்கி இப்படிச் சொல்லலாமா? இவர்கள் எல்லாரும் அவர் கரங்களின் கிரியைய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ிருக்க, பிரபுக்களின் முகத்தைப்பாராமலும், ஏழையைப்பார்க்கிலும் ஐசுவரியவானை அதிகமாய் எண்ணாமலும் இருக்கிறவரை நோக்கி இப்படிச் சொல்லலாமா? இவர்கள் எல்லாரும் அவர் கரங்களின் கிரியைய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ப்பட்டவர்கள் சடிதியில் சாவார்கள்; ஜனங்கள் பாதிஜாமத்தில் கலங்கி ஒழிந்துபோவார்கள்; காணாத கையினால் பலவந்தர் அழிந்துபோ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ப்பட்டவர்கள் சடிதியில் சாவார்கள்; ஜனங்கள் பாதிஜாமத்தில் கலங்கி ஒழிந்துபோவார்கள்; காணாத கையினால் பலவந்தர் அழிந்துபோ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ுடைய கண்கள் மனுஷருடைய வழிகளை நோக்கியிருக்கிறது; அவர்களுடைய நடைகளையெல்லாம் அவர் பார்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ிரமக்காரர் ஒளித்துக்கொள்ளத்தக்க அந்தகாரமுமில்லை, மரண இருளும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னுஷன் தேவனோடே வழக்காடும்படி அவர் அவன்மேல் மிஞ்சினதொன்றையும் சுமத்தமாட்ட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னுஷன் தேவனோடே வழக்காடும்படி அவர் அவன்மேல் மிஞ்சினதொன்றையும் சுமத்தமாட்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ராய்ந்து முடியாத நியாயமாய் அவர் வல்லமையுள்ளவர்களை நொறுக்கி, வேறே மனுஷரை அவர்கள் ஸ்தானத்திலே நிறுத்த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ராய்ந்து முடியாத நியாயமாய் அவர் வல்லமையுள்ளவர்களை நொறுக்கி, வேறே மனுஷரை அவர்கள் ஸ்தானத்திலே நிறுத்த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கிரியைகளை அவர் அறிந்தவரானபடியால், அவர்கள் நசுங்கிப்போகத்தக்கதாய் இராக்காலத்தில் அவர்களைக் கவிழ்த்துபோட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கிரியைகளை அவர் அறிந்தவரானபடியால், அவர்கள் நசுங்கிப்போகத்தக்கதாய் இராக்காலத்தில் அவர்களைக் கவிழ்த்துபோட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அவரை விட்டுப் பின்வாங்கி, அவருடைய எல்லா வழிகளையும் உணர்ந்துகொள்ளாமல் போனபடியினால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ளியவர்களின் கூக்குரல் அவரிடத்தில் சேரும்படி செய்ததினாலும், சிறுமையானவனுடைய கூக்குரலைக்கேட்கிற அவர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ல்லாரும் பார்க்கும்படி அவர்களைத் துன்மார்க்கரென்று அடி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ாயக்காரன் ஆளாதபடிக்கும், ஜனங்கள் சிக்கிக்கொள்ளப்படாதபடிக்க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ாயக்காரன் ஆளாதபடிக்கும், ஜனங்கள் சிக்கிக்கொள்ளப்படாதபடிக்க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ு ஜனத்துக்கானாலும் மனுஷனுக்கானாலும், அவர் சமாதானத்தை அருளினால் யார் கலங்கப்பண்ணுவான்? அவர் தமது முகத்தை மறைத்தால் அவரைக் காண்கிறவன் யார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தண்டிக்கப்பட்டேன்; நான் இனிப் பாவஞ்செய்யமாட்ட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காணாத காரியத்தை நீர் எனக்குப் போதியும், நான் அநியாயம் பண்ணினேனானால், நான் இனி அப்படிச் செய்வதில்லை என்று தேவனை நோக்கிச் சொல்லத்தகும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காணாத காரியத்தை நீர் எனக்குப் போதியும், நான் அநியாயம் பண்ணினேனானால், நான் இனி அப்படிச் செய்வதில்லை என்று தேவனை நோக்கிச் சொல்லத்தகும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ர் அப்படிச் செய்யமாட்டோமென்கிறபடியினால் உம்மோடிருக்கிறவர்களில் ஒருவனை உமக்குப் பதிலாக அதைச் செய்யச் சொல்வீரோ? நானல்ல, நீரே தெரிந்துகொள்ளவேண்டும்; அல்லவென்றால், நீர் அறிந்திருக்கிறதைச் சொல்ல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ர் அப்படிச் செய்யமாட்டோமென்கிறபடியினால் உம்மோடிருக்கிறவர்களில் ஒருவனை உமக்குப் பதிலாக அதைச் செய்யச் சொல்வீரோ? நானல்ல, நீரே தெரிந்துகொள்ளவேண்டும்; அல்லவென்றால், நீர் அறிந்திருக்கிறதைச் சொல்ல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எலிகூ மாறுத்தரமாக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ஞானிகளே, என் வார்த்தைகளைக் கேளுங்கள்; அறிவாளிகளே, எனக்குச் செவிகொட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யானது போஜனத்தை ருசிபார்க்கிறதுபோல, செவியானது வார்த்தைகளைச் சோதித்துப்பார்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மக்காக நியாயமானதைத் தெரிந்துகொள்வோமாக; நன்மை இன்னதென்று நமக்குள்ளே அறிந்துகொள்வோம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பு அறிவில்லாமல் பேசினார்; அவர் வார்த்தைகள் ஞானமுள்ளவைகள் அல்லவென்ற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பு: நான் நீதிமான்; தேவன் என் நியாயத்தைத் தள்ளிவிட்டாரென்ற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ுத்தியுள்ள மனுஷர் என் பட்சமாய்ப் பேசுவார்கள்; ஞானமுள்ள மனுஷனும் எனக்குச் செவிகொடுப்ப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யாயம் என்னிடத்தில் இருந்தும் நான் பொய்யனென்று எண்ணப்படுகிறேன்; மீறுதல் இல்லாதிருந்தும், அம்பினால் எனக்கு உண்டான காயம் ஆறாததாயிருக்கிறதென்றும் சொன்னார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யாயம் என்னிடத்தில் இருந்தும் நான் பொய்யனென்று எண்ணப்படுகிறேன்; மீறுதல் இல்லாதிருந்தும், அம்பினால் எனக்கு உண்டான காயம் ஆறாததாயிருக்கிறதென்றும் சொன்னார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க்கிரமக்காரர் சொன்ன மறுஉத்தரவுகளினிமித்தம் யோபு முற்றமுடிய சோதிக்கப்படவேண்டியதே என் அபேட்ச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க்கிரமக்காரர் சொன்ன மறுஉத்தரவுகளினிமித்தம் யோபு முற்றமுடிய சோதிக்கப்படவேண்டியதே என் அபேட்ச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ம்முடைய பாவத்தோடே மீறுதலைக் கூட்டினார்; அவர் எங்களுக்குளே கைகொட்டி, தேவனுக்கு விரோதமாய்த் தம்முடைய வார்த்தைகளை மிகுதியாக வசனித்தார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ம்முடைய பாவத்தோடே மீறுதலைக் கூட்டினார்; அவர் எங்களுக்குளே கைகொட்டி, தேவனுக்கு விரோதமாய்த் தம்முடைய வார்த்தைகளை மிகுதியாக வசனித்த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યૂબના જેવો બીજો કોણ છે? અયૂબ જેટલી સરળતાથી પાણી પીએ છે તેટલી સરળતાથી તિરસ્કાર પ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એને દુષ્ટ લોકોનીં સંગત ગમે છે, એ દુષ્ટ લોકોની સાથે ફ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ણે કહ્યું છે, ‘દેવને ખુશ કરવાથી તેમાઁ તેને કોઇ લાભ નથી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થી હે શાણા માણસો, મારું સાંભળો દેવ કદી કંઇ ખોટું કરેજ નહિ, અને સર્વસમર્થ દેવ કદી કંઇ અનિષ્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માણસે જે કર્યુ હશે તેનો બદલો તે માણસને દેવ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દેવ ખોટું કરશે જ નહિ, અન્યાય કરશે જ નહિ. આના કરતાં વધારે સાચું કોઇ વિધાન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ૃથ્વી પર કામગીરી બજાવવા માટે કોઇએ દેવને પસંદ કર્યા નથી. કોઇએ દેવને આખી દુનિયાની જવાબદારી સોંપ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 દેવેજ બધી વસ્તુઓ બનાવી છે અને તે વસ્તુઓ પર હમેશા તેમની જ સત્તા રહ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ો દેવ પોતાનો આત્મા અને શ્વાસ પૃથ્વી પરથી લઈ લ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ો તમામ સજીવોનો વિનાશ થાય અને માણસ જાત પાછી ધૂળ ભેગી થઇ જ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ો તમારામાં સમજ શકિત હોય તો મને સાંભળો! મારા શબ્દો ધ્યાનમાં ર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જે ન્યાયને ધિક્કારે, તો એ કદી રાજ ચલાવી શકે? દેવ ન્યાયી અને પરાક્રમી છે. શું તને લાગે છે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દોષિત ઠરાવી શકીશ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શું દેવ કદી રાજાઓને કહે છે કે, ‘તમે નકામા છો’ અથવા રાજકુમારોને કે, ‘તમે દુષ્ટ છો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દેવ રાજકર્તાઓને બીજા લોકો કરતા વધારે પ્રેમ કરતા નથી, ધનવાનોને ગરીબ લોકો કરતા વધારે પ્રેમ કર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 કારણ કે બધા તેના હાથે સર્જાયેલ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એક ક્ષણમાં, મધરાતે પણ, તેઓ મૃત્યુ પામે છે. જ્યારે દેવ પ્રહાર કરે છે, બળવાન પણ મરી જાય છે. મહ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અદ્રશ્ય થઇ જાય છે અને તેમાં માણસનો હાથ સંડોવાયેલ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કારણકે, દેવની નજર માણસની ચાલચલગત પર હોય છે. તે તેની સઘળી વર્તણૂક જુએ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દુષ્ટ માણસને સંતાડી શકે એવો કોઇ પડદો કે અંધકાર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દેવને લોકોની વધુ પરીક્ષા કરવા માટે સમય પસંદ કરવાની જરૂર નથી. દેવને લોકો વિશે અભિપ્રાય આપવા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મે લાવવાની જરૂર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જો શકિતશાળી લોકો પણ દુષ્કર્મ કરે, તો દેવને તેઓને માટે પ્રશ્ર્ન કરવાની જરૂર નથી. તે સર્વથા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ો વિનાશ કરશે અને બીજાઓને નેતા તરીકે નિયુકત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થી દેવ જાણે છે કે લોકો શું કરે છે એજ કારણે દેવ રાતોરાત દુષ્ટ લોકોને પાયમાલ કરશે અને તેઓનો ન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દેવ દુષ્ટ લોકોને તેઓએ જે દુષ્કમોર્ કર્યા છે તેને માટે બીજાઓ જ્યારે જોતા હશે ત્યારે સજા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કારણકે તેઓ દેવથી પાછા ફરી ગયા છે, તેઓ એના માર્ગને અનુસરવા માગ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ેમનો પોકાર દેવ સુધી પહોંચે છે અને દેવ એ દુ:ખી લોકોનો સાદ સાંભ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પણ જો દેવ તેઓને મદદ ન કરવાનો નિશ્ચય કરે તો કોઇપણ દેવને દોષિત ઠરાવી શકે તેમ નથી. જો દેવ પો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થી સંતાઇ જાય તો કોઇ તેને શોધી શકે તેમ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અને જો તે લોકોને પાપ કરવાનું કારણ શાસન છે તો દેવ તેને તેની સત્તા પરથી ઊતારી ન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શું કોઇએ ઇશ્વરને એમ કહ્યું છે કે, ‘હું ગુનેગાર છું, હવે પછી હું કદી પાપ કર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દેવ, હું તમને જોઇ શકતો નથી તે છતાં મને જીવવાની સાચી રીત મને શીખવશો જો મેં ખોટું કર્યુ હોય તો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રી એવું કરીશ નહિ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અયૂબ, તને દેવ પાસેથી ફળ જોઇએ છે. પણ તારે તે બદલવું નથી. અયૂબ એ તારો નિર્ણય છે અને મારો નથી.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 તું શું જાણ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અલીહૂએ અનુસંધાનમાં આગળ બોલતા કહ્યુ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ે શાણા માણસો, તમે મારા શબ્દો સાંભળો; અને હે જ્ઞાનીઓ, તમે મારા કહેવા પર ધ્યાન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ેમ જીભ સ્વાદને ઓળખી શકે છે, તેમ કાન શબ્દોને પારખી શ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ચાલો આપણે પસંદ કરીએ કે સાચું શું છે, ચાલો આપણે નક્કી કરીએ કે સારું શ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ડાહ્યો માણસ મને સાંભળશે ડાહ્યો માણસ ક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કારણ કે અયૂબે કહ્યું છે કે, ‘હું નિદોર્ષ છું અને દેવ મારી સાથે ન્યાય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‘અયૂબ જ્ઞાન વગર બોલે છે. એના શબ્દોમાં કોઇ તાત્પર્ય નથી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ું નિદોર્ષ છું છતાં હું જૂઠા બોલો તરીકે ગણાઉં છું; એમણે મને સતત જીવલેણ પ્રહાર કર્યો છે; પણ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ઇં વાંક ગુનો કર્યો નથી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મને લાગે છે કે અયૂબને વધારે સજા થવી જોઇએ. કારણકે અયૂબ અમને દુષ્ટ માણસો જેવા જવાબ આપે છે. અં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ધી તેની કસોટી થવી જોઇ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અયૂબ તેના બીજા પાપોમાં બળવાખોરીનો ઉમેરો કરે છે. અયૂબ ત્યાં અમારું અપમાન કરી અમારી પહેલા બેસ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 દેવની વિરુદ્ધ લાંબી લાંબી વાતો કર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2026-10-21T06:12:23Z</dcterms:created>
  <dcterms:modified xsi:type="dcterms:W3CDTF">2026-10-21T06:12:23Z</dcterms:modified>
  <dc:title>અયૂબ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