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you shall make an altar of shittim wood, five cubits long, and five cubits broad; the altar shall be foursquare: and the height thereof shall be three cubi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you shall make an altar of shittim wood, five cubits long, and five cubits broad; the altar shall be foursquare: and the height thereof shall be three cubi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you shall make the horns of it upon the four corners thereof: his horns shall be of the same: and you shall overlay it with bras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you shall make the horns of it upon the four corners thereof: his horns shall be of the same: and you shall overlay it with bra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you shall make his pans to receive his ashes, and his shovels, and his basons, and his forks, and his fire-pans: all the vessels thereof you shall make of bra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you shall make his pans to receive his ashes, and his shovels, and his basons, and his forks, and his fire-pans: all the vessels thereof you shall make of bra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you shall make for it a grate of network of brass; and upon the net shall you make four brazen rings in the four corners thereof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you shall make for it a grate of network of brass; and upon the net shall you make four brazen rings in the four corners thereof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you shall put it under the compass of the altar beneath, that the net may be even to the midst of the alta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you shall put it under the compass of the altar beneath, that the net may be even to the midst of the alta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you shall make staves for the altar, staves of shittim wood, and overlay them with bra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taves shall be put into the rings, and the staves shall be upon the two sides of the altar, to bear 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taves shall be put into the rings, and the staves shall be upon the two sides of the altar, to bear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llow with boards shall you make it: as it was showed you in the mount, so shall they make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llow with boards shall you make it: as it was showed you in the mount, so shall they make i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you shall make the court of the tabernacle: for the south side southward there shall be hangings for the court of fine twined linen of an hundred cubits long for one side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you shall make the court of the tabernacle: for the south side southward there shall be hangings for the court of fine twined linen of an hundred cubits long for one side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twenty pillars thereof and their twenty sockets shall be of brass; the hooks of the pillars and their fillets shall be of silv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twenty pillars thereof and their twenty sockets shall be of brass; the hooks of the pillars and their fillets shall be of silv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likewise for the north side in length there shall be hangings of an hundred cubits long, and his twenty pillars and their twenty sockets of brass; the hooks of the pillars and their fillets of silv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likewise for the north side in length there shall be hangings of an hundred cubits long, and his twenty pillars and their twenty sockets of brass; the hooks of the pillars and their fillets of silv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likewise for the north side in length there shall be hangings of an hundred cubits long, and his twenty pillars and their twenty sockets of brass; the hooks of the pillars and their fillets of silv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for the breadth of the court on the west side shall be hangings of fifty cubits: their pillars ten, and their sockets te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for the breadth of the court on the west side shall be hangings of fifty cubits: their pillars ten, and their sockets te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breadth of the court on the east side eastward shall be fifty cubit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hangings of one side of the gate shall be fifteen cubits: their pillars three, and their sockets thre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hangings of one side of the gate shall be fifteen cubits: their pillars three, and their sockets thre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on the other side shall be hangings fifteen cubits: their pillars three, and their sockets thre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on the other side shall be hangings fifteen cubits: their pillars three, and their sockets thre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for the gate of the court shall be an hanging of twenty cubits, of blue, and purple, and scarlet, and fine twined linen, wrought with needlework: and their pillars shall be four, and their sockets fou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for the gate of the court shall be an hanging of twenty cubits, of blue, and purple, and scarlet, and fine twined linen, wrought with needlework: and their pillars shall be four, and their sockets fou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for the gate of the court shall be an hanging of twenty cubits, of blue, and purple, and scarlet, and fine twined linen, wrought with needlework: and their pillars shall be four, and their sockets fou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e pillars round about the court shall be filleted with silver; their hooks shall be of silver, and their sockets of bras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the pillars round about the court shall be filleted with silver; their hooks shall be of silver, and their sockets of bras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ength of the court shall be an hundred cubits, and the breadth fifty every where, and the height five cubits of fine twined linen, and their sockets of bras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ength of the court shall be an hundred cubits, and the breadth fifty every where, and the height five cubits of fine twined linen, and their sockets of bra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ength of the court shall be an hundred cubits, and the breadth fifty every where, and the height five cubits of fine twined linen, and their sockets of bras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ll the vessels of the tabernacle in all the service thereof, and all the pins thereof, and all the pins of the court, shall be of bras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ll the vessels of the tabernacle in all the service thereof, and all the pins thereof, and all the pins of the court, shall be of bras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you shall command the children of Israel, that they bring you pure oil olive beaten for the light, to cause the lamp to burn alway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you shall command the children of Israel, that they bring you pure oil olive beaten for the light, to cause the lamp to burn alway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the tabernacle of the congregation without the vail, which is before the testimony, Aaron and his sons shall order it from evening to morning before the LORD: it shall be a statute for ever unto their generations on the behalf of the children of Israe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the tabernacle of the congregation without the vail, which is before the testimony, Aaron and his sons shall order it from evening to morning before the LORD: it shall be a statute for ever unto their generations on the behalf of the children of Israel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n the tabernacle of the congregation without the vail, which is before the testimony, Aaron and his sons shall order it from evening to morning before the LORD: it shall be a statute for ever unto their generations on the behalf of the children of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4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ுரமும் மூன்று முழ உயரமும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நாலு கொம்புகளை உண்டாக்குவாயாக; அதின் கொம்புகள் அதனோடே ஏ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வேண்டும்; அதை வெண்கலத் தகட்டால் மூ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 போன்ற ஒரு வெண்கலச் சல்லடையைப் பண்ணி, அந்தச் சல்லடையின் நாலு மூலைகளிலும் நாலு வெண்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ையங்களை உண்ட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ல்லடை பலிபீடத்தின் பாதியுயரத்தில் இருக்கும்படி அதைத் தாழப் பலிபீடத்தின் சுற்றடைப்ப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ாக வை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பீடத்துக்குச் சீத்திம் மரத்தால் தண்டுகளையும் பண்ணி, அவைகளை வெண்கலத்தகட்டால் மூ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ச் சுமக்கத்தக்கதாக அந்தத் தண்டுகள் அதின் இரண்டு பக்கங்களிலும் வளைய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ய்ச்சப்பட்ட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உள் வெளிவிட்டுப் பலகைகளினாலே பண்ணவேண்டும். மலையில் உனக்குக் காண்பிக்கப்பட்டபடியே அ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க்கிகளும் அவைகளின் பூண்களும் வெள்ளியினால் செய்யப்ப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து தூண்களும், அவைகளுக்கு இருபது பாதங்களும் வெண்கலமாயிருக்க வேண்டும்; தூண்களின் கொக்கி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ண்களும் வெள்ளியினால் செய்யப்பட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ாகாரத்தின் மேற்பக்கமான அகலத்திற்கு ஐம்பது முழ நீளமான தொங்குதிரைகள் இருக்கவேண்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ுக்குப் பத்துத் தூண்களும், அவைகளுக்குப் பத்துப்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ின் பிராகாரம் ஐம்பதுமுழ அகல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ஒரு புறத்திற்குப் பதினைந்து முழ நீளமான தொங்கு திரைகளும், அவைகளுக்கு மூன்று தூண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ுக்கு மூன்று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றுபுறத்துக்குப் பதினைந்து முழ நீளமான தொங்கு திரைகளும், அவைகளுக்கு மூன்று தூண்களும்,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ன்று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ஞ்சுநூலாலும் சித்திரத் தையல்வேலையாய்ச் செய்யப்பட்ட இருபதுமுழ நீளமான ஒரு தொங்குதிரையும் அதற்கு நா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ண்களும் அவைகளுக்கு நாலு பாதங்களும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முமாயிருப்பதாக; அதின் தொங்கல்கள் திரித்த மெல்லிய பஞ்சுநூலினால் செய்யப்பட்டு, அதின் தூண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ங்கள் வெண்கல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காரத்தின் எல்லா முளைகளும் வெண்கலமாயி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குமாரரும் சாயங்காலம் தொடங்கி விடியற்காலம்மட்டும் கர்த்தருடைய சந்நிதானத்தில் அந்த விள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2026-11-02T10:09:19Z</dcterms:created>
  <dcterms:modified xsi:type="dcterms:W3CDTF">2026-11-02T10:09:19Z</dcterms:modified>
  <dc:title>யாத்திராகமம்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