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 கிறிஸ்துவுக்குள் யாதொரு ஆறுதலும், அன்பினாலே யாதொரு தேறுதலும், ஆவியின் யாதொரு ஐக்கியமும், யாதொரு உருக்கமான பட்சமும் இரக்கங்களும் உண்டான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 கிறிஸ்துவுக்குள் யாதொரு ஆறுதலும், அன்பினாலே யாதொரு தேறுதலும், ஆவியின் யாதொரு ஐக்கியமும், யாதொரு உருக்கமான பட்சமும் இரக்கங்களும் உண்டான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ஏக சிந்தையும் ஏக அன்புமுள்ளவர்களாயிருந்து, இசைந்த ஆத்துமாக்களாய் ஒன்றையே சிந்தித்து, என் சந்தோஷத்தை நிறைவாக்க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ஏக சிந்தையும் ஏக அன்புமுள்ளவர்களாயிருந்து, இசைந்த ஆத்துமாக்களாய் ஒன்றையே சிந்தித்து, என் சந்தோஷத்தை நிறைவாக்க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ையும் வாதினாலாவது வீண்பெருமையினாலாவது செய்யாமல், மனத்தாழ்மையினாலே ஒருவரையொருவர் தங்களிலும் மேன்மையானவர்களாக எண்ணக்கட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ையும் வாதினாலாவது வீண்பெருமையினாலாவது செய்யாமல், மனத்தாழ்மையினாலே ஒருவரையொருவர் தங்களிலும் மேன்மையானவர்களாக எண்ணக்கட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க்கானவைகளையல்ல, பிறருக்கானவகளையும் நோக்குவான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ிறிஸ்து இயேசுவிலிருந்த சிந்தையே உங்களிலும் இருக்கக்கடவது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தேவனுடைய ரூபமாயிருந்தும், தேவனுக்குச் சமமாயிருப்பதைக் கொள்ளையாடின பொருளாக எண்ணாம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ம்மைத்தாமே வெறுமையாக்கி, அடிமையின் ரூபமெடுத்து, மனுஷர் சாயலா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னுஷரூபமாய்க் காணப்பட்டு, மரணபரியந்தம், அதாவது சிலுவையின் மரணபரியந்தமும் கீழ்ப்படிந்தவராகி, தம்மைத்தாமே தாழ்த்த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மனுஷரூபமாய்க் காணப்பட்டு, மரணபரியந்தம், அதாவது சிலுவையின் மரணபரியந்தமும் கீழ்ப்படிந்தவராகி, தம்மைத்தாமே தாழ்த்த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தேவன் எல்லாவற்றிற்கும் மேலாக அவரை உயர்த்த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வின் நாமத்தில் வானோர் பூதலத்தோர் பூமியின் கீழானோருடைய முழங்கால் யாவும் முடங்கும்படிக்க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வின் நாமத்தில் வானோர் பூதலத்தோர் பூமியின் கீழானோருடைய முழங்கால் யாவும் முடங்கும்படிக்க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தாவாகிய அவருக்கு மகிமையாக இயேசுகிறிஸ்து கர்த்தரென்று நாவுகள் யாவும் அறிக்கைபண்ணும்படிக்கும், எல்லா நாமத்திற்கும் மேலான நாமத்தை அவருக்குத் தந்தருள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தாவாகிய அவருக்கு மகிமையாக இயேசுகிறிஸ்து கர்த்தரென்று நாவுகள் யாவும் அறிக்கைபண்ணும்படிக்கும், எல்லா நாமத்திற்கும் மேலான நாமத்தை அவருக்குத் தந்தருளி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எனக்குப் பியமானவர்களே, நீங்கள் எப்பொழுதும் கீழ்ப்படிகிறபடியே, நான் உங்களுக்குச் சமீபமாயிருக்கும்பொழுது மாத்திரமல்ல, நான் தூரமாயிருக்கிற இப்பொழுதும், அதிக பயத்தோடும் நடுக்கத்தோடும் உங்கள் இரட்சிப்பு நிறைவேறப் பிரயாசப்பட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எனக்குப் பியமானவர்களே, நீங்கள் எப்பொழுதும் கீழ்ப்படிகிறபடியே, நான் உங்களுக்குச் சமீபமாயிருக்கும்பொழுது மாத்திரமல்ல, நான் தூரமாயிருக்கிற இப்பொழுதும், அதிக பயத்தோடும் நடுக்கத்தோடும் உங்கள் இரட்சிப்பு நிறைவேறப் பிரயாசப்பட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எனக்குப் பியமானவர்களே, நீங்கள் எப்பொழுதும் கீழ்ப்படிகிறபடியே, நான் உங்களுக்குச் சமீபமாயிருக்கும்பொழுது மாத்திரமல்ல, நான் தூரமாயிருக்கிற இப்பொழுதும், அதிக பயத்தோடும் நடுக்கத்தோடும் உங்கள் இரட்சிப்பு நிறைவேறப் பிரயாசப்ப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ே தம்முடைய தயவுள்ள சித்தத்தின்படி விருப்பத்தையும் செய்கையையும் உங்களில் உண்டாக்குகிறவராயிரு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ே தம்முடைய தயவுள்ள சித்தத்தின்படி விருப்பத்தையும் செய்கையையும் உங்களில் உண்டாக்குகிறவராயிரு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வீணாக ஓடினதும் வீணாகப் பிரயாசப்பட்டதுமில்லையென்கிற மகிழ்ச்சி கிறிஸ்துவின் நாளில் எனக்கு உண்டாயிருப்பதற்கு, ஜீவவசனத்தைப் பிடித்துக்கொண்டு, உலகத்திலே சுடர்களைப்போலப் பிரகாசிக்கிற நீங்கள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வீணாக ஓடினதும் வீணாகப் பிரயாசப்பட்டதுமில்லையென்கிற மகிழ்ச்சி கிறிஸ்துவின் நாளில் எனக்கு உண்டாயிருப்பதற்கு, ஜீவவசனத்தைப் பிடித்துக்கொண்டு, உலகத்திலே சுடர்களைப்போலப் பிரகாசிக்கிற நீங்கள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ணலும் மாறுபாடுமான சந்ததியின் நடுவிலே குற்றமற்றவர்களும் கபடற்றவர்களும், தேவனுடைய மாசற்றபிள்ளைகளுமாயிருக்கும்படிக்க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ோணலும் மாறுபாடுமான சந்ததியின் நடுவிலே குற்றமற்றவர்களும் கபடற்றவர்களும், தேவனுடைய மாசற்றபிள்ளைகளுமாயிருக்கும்படிக்க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வற்றையும் முறுமுறுப்பில்லாமலும் தர்க்கிப்பில்லாமலும் செய்ய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வற்றையும் முறுமுறுப்பில்லாமலும் தர்க்கிப்பில்லாமலும் செய்ய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ேலும், உங்கள் விசுவாசமாகிய பலியின்மேலும் ஊழியத்தின்மேலும் நான் வார்க்கப்பட்டுப்போனாலும், நான் மகிழ்ந்து, உங்களனைவரோடுங்கூடச் சந்தோஷப்பட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ேலும், உங்கள் விசுவாசமாகிய பலியின்மேலும் ஊழியத்தின்மேலும் நான் வார்க்கப்பட்டுப்போனாலும், நான் மகிழ்ந்து, உங்களனைவரோடுங்கூடச் சந்தோஷப்பட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ினிமித்தம் நீங்களும் மகிழ்ந்து, என்னோடேகூடச் சந்தோஷப்பட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ன்றியும், நானும் உங்கள் செய்திகளை அறிந்து மனத்தேறுதல் அடையும்படிச் சீக்கிரமாய்த் தீமோத்தேயுவை உங்களிடத்தில் அனுப்பலாமென்று கர்த்தராகிய இயேசுவுக்குள் நம்பியிருக்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ன்றியும், நானும் உங்கள் செய்திகளை அறிந்து மனத்தேறுதல் அடையும்படிச் சீக்கிரமாய்த் தீமோத்தேயுவை உங்களிடத்தில் அனுப்பலாமென்று கர்த்தராகிய இயேசுவுக்குள் நம்பியிருக்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ேனென்றால், உங்கள் காரியங்களை உண்மையாய் விசாரிக்கிறதற்கு என்னைப்போல மனதுள்ளவன் அவனையன்றி வேறோருவனும் என்னிடத்தில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்றவர்களெல்லாரும் கிறிஸ்து இயேசுவுக்குரியவைகளைத் தேடாமல், தங்களுக்குரியவைகளையே தேடு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கப்பனுக்குப் பிள்ளை ஊழியஞ்செய்வதுபோல, அவன் என்னுடனேகூட சுவிசேஷத்தினிமித்தம் ஊழியஞ்செய்தானென்று அவனுடைய உத்தமகுணத்தை அறிந்திருக்கிற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கப்பனுக்குப் பிள்ளை ஊழியஞ்செய்வதுபோல, அவன் என்னுடனேகூட சுவிசேஷத்தினிமித்தம் ஊழியஞ்செய்தானென்று அவனுடைய உத்தமகுணத்தை அறிந்திருக்கிற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என் காரியங்கள் இன்னபடி நடக்கும் என்று நான் அறிந்தவுடனே அவனை அனுப்பலாமென்று நினைத்திரு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ியும் நானே சீக்கிரத்தில் வருவேனென்று கர்த்தருக்குள் நம்பிக்கையாயிருக்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என் சகோதரனும், உடன்வேலையாளும், உடன்சேவகனும், உங்கள் ஸ்தானாபதியும், என் குறைச்சலுக்கு உதவிசெய்தவனுமான எப்பாப்பிரோதீத்துவை உங்களிடத்தில் அனுப்பவேண்டுமென்று எண்ணின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என் சகோதரனும், உடன்வேலையாளும், உடன்சேவகனும், உங்கள் ஸ்தானாபதியும், என் குறைச்சலுக்கு உதவிசெய்தவனுமான எப்பாப்பிரோதீத்துவை உங்களிடத்தில் அனுப்பவேண்டுமென்று எண்ணின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உங்கள் எல்லார் மேலும் வாஞ்சையுள்ளவனும், தான் வியாதிப்பட்டதை நீங்கள் கேள்விப்பட்டதினாலே, மிகவும் வியாகுலப்படுகிறவனுமாயி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உங்கள் எல்லார் மேலும் வாஞ்சையுள்ளவனும், தான் வியாதிப்பட்டதை நீங்கள் கேள்விப்பட்டதினாலே, மிகவும் வியாகுலப்படுகிறவனுமாயிருந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வியாதிப்பட்டு மரணத்திற்குச் சமீபமாயிருந்தது மெய்தான். ஆகிலும், தேவன் அவனுக்கு இரங்கினார்; அவனுக்கு இரங்கினதுமல்லாமல், துக்கத்தின்மேல் துக்கம் எனக்கு உண்டாகாதபடிக்கு, எனக்கும் இரங்கி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வியாதிப்பட்டு மரணத்திற்குச் சமீபமாயிருந்தது மெய்தான். ஆகிலும், தேவன் அவனுக்கு இரங்கினார்; அவனுக்கு இரங்கினதுமல்லாமல், துக்கத்தின்மேல் துக்கம் எனக்கு உண்டாகாதபடிக்கு, எனக்கும் இரங்கி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நீங்கள் அவனை மறுபடியும் கண்டு சந்தோஷப்படவும், என் துக்கங் குறையவும், அவனை அதிசீக்கிரமாய் அனுப்பின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நீங்கள் அவனை மறுபடியும் கண்டு சந்தோஷப்படவும், என் துக்கங் குறையவும், அவனை அதிசீக்கிரமாய் அனுப்பின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னபடியினாலே நீங்கள் கர்த்தருக்குள் மிகுந்த சந்தோஷத்தோடே அவனை ஏற்றுக்கொண்டு, இப்படிப்பட்டவர்களைக் கனமாய் எண்ண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னெனில் நீங்கள் எனக்குச் செய்யவேண்டிய ஊழியத்திலே உங்கள் குறைவை நிறைவாக்கும்படிக்கு, அவன் தன் பிராணனையும் எண்ணாமல், கிறிஸ்துவின் ஊழியத்தினிமித்தம் மரணத்திற்குச் சமீபமாயிரு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ஏனெனில் நீங்கள் எனக்குச் செய்யவேண்டிய ஊழியத்திலே உங்கள் குறைவை நிறைவாக்கும்படிக்கு, அவன் தன் பிராணனையும் எண்ணாமல், கிறிஸ்துவின் ஊழியத்தினிமித்தம் மரணத்திற்குச் சமீபம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8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ക്രിസ്തുവിൽ വല്ല പ്രബോധനവും ഉണ്ടെങ്കിൽ, സ്നേഹത്തിന്റെ വല്ല ആശ്വാസവും ഉണ്ടെങ്കിൽ, ആത്മ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്ല കൂട്ടായ്മയും ഉണ്ടെങ്കിൽ, വല്ല ആർദ്രതയും മനസ്സലിവും ഉണ്ടെങ്ക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ങ്ങൾ ഏകമനസ്സുള്ളവരായി ഏകസ്നേഹം പൂണ്ടു ഐകമത്യപ്പെട്ടു ഏകഭാവമുള്ളവരായി ഇങ്ങനെ എന്റെ സന്തോ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ർണ്ണമാക്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ശാഠ്യത്താലോ ദുരഭിമാനത്താലോ ഒന്നും ചെയ്യാതെ താഴ്മയോടെ ഓരോരുത്തൻ മറ്റുള്ളവനെ തന്നെക്ക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രേഷ്ഠൻ എന്നു എണ്ണിക്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ഓരോരുത്തൻ സ്വന്തഗുണമല്ല മറ്റുള്ളവന്റെ ഗുണവും കൂടെ നേ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്രിസ്തുയേശുവിലുള്ള ഭാവം തന്നേ നിങ്ങളിലും ഉണ്ടായി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ദൈവരൂപത്തിൽ ഇരിക്കെ ദൈവത്തോടുള്ള സമത്വം മുറുകെ പിടിച്ചു കൊള്ളേണ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വിചാരിക്കാതെ ദാസരൂപം എ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നുഷ്യസാദൃശ്യത്തിലായി തന്നെത്താൻ ഒഴിച്ചു വേഷത്തിൽ മനുഷ്യനായി വിളങ്ങി തന്നെത്താൻ താഴ്ത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ണത്തോളം ക്രൂശിലെ മരണത്തോളം തന്നേ, അനുസരണമുള്ളവന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ുകൊണ്ടു ദൈവവും അവനെ ഏറ്റവും ഉയർത്തി സകലനാമത്തിന്നും മേലായ നാമം നല്ക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ങ്ങനെ യേശുവിന്റെ നാമത്തിങ്കൽ സ്വർല്ലോകരുടെയും ഭൂലോകരുടെയും അധോലോകരുടെയും മുഴങ്കാൽ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ല്ലാ നാവും “യേശുക്രിസ്തു കർത്താവു”എന്നു പിതാവായ ദൈവത്തിന്റെ മഹത്വത്തിന്നായി ഏറ്റുപറ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ുകൊണ്ടു, പ്രിയമുള്ളവരേ, നിങ്ങൾ എല്ലായ്പോഴും അനുസരിച്ചതുപോലെ ഞാൻ അരികത്തിരിക്കുമ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ത്രമല്ല ഇന്നു ദൂരത്തിരിക്കുമ്പോൾ ഏറ്റവും അധികമായി ഭയത്തോടും വിറയലോടും കൂടെ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െക്കായി പ്രവർത്ത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ച്ഛിക്ക എന്നതും പ്രവർത്തിക്ക എന്നതും നിങ്ങളിൽ ദൈവമല്ലോ തിരുവുള്ളം ഉണ്ടായ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വക്രതയും കോട്ടവുമുള്ള തലമുറയുടെ നടുവിൽ നിങ്ങൾ അനിന്ദ്യരും പരമാർത്ഥികളും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ഷ്കളങ്കമക്കളും ആകേണ്ടതിന്നു എല്ലാം പിറുപിറുപ്പും വാദവും കൂടാതെ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രുടെ ഇടയിൽ നിങ്ങൾ ജീവന്റെ വചനം പ്രമാണിച്ചുകൊണ്ടു ലോകത്തിൽ ജ്യോതിസ്സുകളെപ്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കാശ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ങ്ങനെ ഞാൻ ഓടിയതും അദ്ധ്വാനിച്ചതും വെറുതെയായില്ല എന്നു ക്രിസ്തുവിന്റെ നാളിൽ എനിക്കു പ്രശം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നാൽ നിങ്ങളുടെ വിശ്വാസം എന്ന യാഗം അർപ്പിക്കുന്ന ശുശ്രൂഷയിൽ എന്റെ രക്തം ഒഴിക്കേണ്ടിവന്നാല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ോഷിക്കും; നിങ്ങളോടു എല്ലാവരോടുംകൂടെ സന്തോ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ങ്ങനെ തന്നേ നിങ്ങളും സന്തോഷിപ്പിൻ; എന്നോടുകൂടെ സന്തോഷിപ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ൽ നിങ്ങളുടെ വസ്തുത അറിഞ്ഞിട്ടു എനിക്കു മനം തണുക്കേണ്ടതിന്നു തിമൊഥെയോസിനെ വേഗ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ോട്ടു അയക്കാം എന്നു കർത്താവായ യേശുവിൽ ഞാൻ ആശ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ങ്ങളെ സംബന്ധിച്ചു പരമാർത്ഥമായി കരുതുവാൻ തുല്യചിത്തനായി എനിക്കു മറ്റാര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േശുക്രിസ്തുവിന്റെ കാര്യമല്ല സ്വന്ത കാര്യമത്രേ എല്ലാവരും നേ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നോ മകൻ അപ്പന്നു ചെയ്യുന്നതുപോലെ എന്നോടുകൂടെ സുവിശേഷഘോഷണത്തിൽ സേവചെയ്തു എന്നുള്ള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ിദ്ധത നിങ്ങൾ അറി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ആകയാൽ എന്റെ കാര്യം എങ്ങനെ ആകും എന്നു അറിഞ്ഞ ഉടനെ ഞാൻ അവനെ അയപ്പാൻ ആശ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ഞാനും വേഗം വരും എന്നു കർത്താവിൽ ആശ്രയ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നാൽ എന്റെ സഹോദരനും കൂട്ടുവേലക്കാരനും സഹഭടനും നിങ്ങളുടെ ദൂതനും എന്റെ ബുദ്ധിമുട്ട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ിച്ചവനുമായ എപ്പഫ്രൊദിത്തൊസിനെ നിങ്ങളുടെ അടുക്കൽ അയക്കുന്നതു ആവശ്യം എന്നു എനിക്കു തോന്ന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വൻ നിങ്ങളെ എല്ലാവരെയും കാണ്മാൻ വാഞ്ഛിച്ചും താൻ ദീനമായി കിടന്നു എന്നു നിങ്ങൾ കേട്ട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്യസനിച്ചുമ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ൻ ദീനം പിടിച്ചു മരിപ്പാറായിരുന്നു സത്യം; എങ്കിലും ദൈവം അവനോടു കരുണചെയ്തു; അവനോടു മാത്രമ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ദുഃഖത്തിന്മേൽ ദുഃഖം വരാതിരിപ്പാൻ എന്നോടും കരുണ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ആകയാൽ നിങ്ങൾ അവനെ വീണ്ടും കണ്ടു സന്തോഷിപ്പാനും എനിക്കു ദുഃഖം കുറവാനും ഞാൻ അവനെ അധി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ഗ്രതയോടെ അയ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നെ കർത്താവിൽ പൂർണ്ണസന്തോഷത്തോടെ കൈക്കൊൾവിൻ; ഇങ്ങനെയുള്ളവരെ ബഹുമാന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എനിക്കു വേണ്ടിയുള്ള നിങ്ങളുടെ ശുശ്രൂഷയുടെ കുറവു തീർപ്പാനല്ലോ അവൻ തന്റെ പ്രാണനെപ്പോലും കരുത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ിസ്തുവിന്റെ വേലനിമിത്തം മരണത്തോളം ആയ്പോയ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ിലിപ്പിയ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2026-10-20T03:05:59Z</dcterms:created>
  <dcterms:modified xsi:type="dcterms:W3CDTF">2026-10-20T03:05:59Z</dcterms:modified>
  <dc:title>ഫിലിപ്പിയർ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