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ఆయన నాతో ఈలాగు సెలవిచ్చెనునరపుత్రుడా, నీకు కనబడినదానిని భక్షించుము, ఈ గ్రంథమును భక్ష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యొద్దకు పోయి వారికి ప్రకటన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ోరు తెరువగా ఆయన ఆ గ్రంథము నాకు తిన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రపుత్రుడా, నేనిచ్చుచున్న యీ గ్రంథమును ఆహారముగా తీసికొని దానితో నీ కడుపు నింపుకొనుమని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య్యగా నేను దాని భక్షించితిని; అది నా నోటికి తేనెవలె మధుర 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ఆయన నాతో ఈలాగు సెలవిచ్చెనునరపుత్రుడా, నీవు బయలుదేరి ఇశ్రాయేలీయుల యొద్దకు పోయి నా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తెలియజ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గ్రహింపలేని ఏసమాటలు పలుకు జనులయొద్దకు కాదు ఇశ్రాయేలీయులయొద్దకే నిన్ను పం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నీవు గ్రహింపలేని ఏసమాటలు పలుకు అన్యజనులయొద్దకు నిన్ను పంపుటలేదు, అట్టివారి యొద్దకు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న యెడల వారు నీ మాటలు వి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యితే ఇశ్రా యేలీయులందరు సిగ్గుమాలిన వారును కఠినహృదయులునై, నేను చెప్పిన మాటల నాలకింపనొల్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 గనుక నీ మాటలు విననొల్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వారి ముఖమువలెనే నీ ముఖమును కఠినమైనదిగా నేను చేసెదను, వారి నుదురు వలెనే నీ నుదు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ఠినమైనదిగా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నీ నుదురు చెకుముకి రాతికంటె కఠినముగా ఉండు వజ్రమువలె చేసెదను; వారికి భయపడకుము, వారందరు తి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టు చేయువారైనను వారిని చూచి జడి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నరపుత్రుడా, చెవియొగ్గి నేను నీతో చెప్పుమాటలన్నిటిని చెవులార విని నీ మనస్సులో ఉ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యలుదేరి చెరలోనున్న నీ జనుల యొద్దకు పోయి యీ మాటలు ప్రకటింపుము, వారు వినినను వినకపోయినను ప్రభువ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ఈలాగు సెలవిచ్చుచున్నాడని చెప్పుమని ఆయన నా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లో ఆత్మ నన్నెత్తికొనిపోగాయెహోవా ప్రభా వమునకు స్తోత్రము కలుగునుగాక అను శబ్దమొకటి ఆయన 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నుండి ఆర్భాటముతో నా వెనుక పలు కుట నేను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ఆ జంతువుల రెక్కలు ఒక దానికొకటి తగులుటవలన కలుగు చప్పుడును వాటి ప్రక్కనున్న చక్రముల ధ్వ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 సందడి జరుగు చున్నట్లుగా నాకు వినబ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త్మ నన్నెత్తి తోడు కొనిపోగా నా మనస్సునకు కలిగిన రౌద్రాగ్నిచేత బహుగా వ్యాకులప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ుకొనిపోయినప్పుడు, యెహోవా హస్తము నా మీద బలముగా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కెబారు నది దగ్గర తేలాబీబు అను స్థలమందు కాపుర ముండు చెరపట్టబడినవారి యొద్దకు వచ్చి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న్న స్థలమందు కూర్చుండి యేమియు చెప్పకయు కదలకయు నున్నవాడనై యేడు దినములు వారి మధ్య న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యేడు దినములు జరిగిన తరువాత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రపుత్రుడా, ఇశ్రాయేలీయులకు కావలిగా నేను నిన్ను నియమించియున్నాను, కాబట్టి నీవు నా నోటిమాట ఆలక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ెప్పినదానినిబట్టి వారిని హెచ్చరిక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వశ్యముగా నీవు మరణ మవుదువని నేను దుర్మార్గుని గూర్చి ఆజ్ఞ ఇయ్యగా నీవు అతనిని హెచ్చరిక చేయక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జీవించునట్లు తన దుర్మార్గతను విడిచి పెట్టవలెనని వానిని హెచ్చరిక చేయకయు నుండినయెడల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మార్గుడు తాను చేసిన దోషమునుబట్టి మరణమవును గాని అతని రక్తమునకు నిన్ను ఉత్తరవాదిగా ఎ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నీవు దుర్మార్గుని హెచ్చరిక చేయగా అతడు తన దుర్మార్గతనుండి దుష్‌క్రియలనుండియు మరలనియెడల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దోషమునుబట్టి మరణమవును గాని నీవు (ఆత్మను) తప్పించ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నీతిగలవాడు తన నీతిని విడిచి దుర్నీతిని అనుసరించినందున నేను అతని ముందర అభ్యంతరము 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మరణమగును నీవు అతనిని హెచ్చరిక చేయని యెడల పూర్వము తాను చేసిన నీతి జ్ఞాపకమునకు రాకుండ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బట్టి మరణ మవును, అయితే అతని ప్రాణవిషయములో నిన్ను ఉత్తర వాదిగా ఎ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పాపము చేయవలదని నీతిగల వానిని నీవు హెచ్చరికచేయగా అతడు హెచ్చ రింపబడి పాపముచేయక మానినయెడల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శ్య ముగా బ్రదుకును, నీ మట్టుకు నీవును (ఆత్మను) తప్పించు 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క్కడ యెహోవా హస్తము నామీదికి వచ్చి, నీవు లేచి మైదానపు భూమికి వెళ్లుము, అక్కడ నేను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ుదునని ఆయన నాక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ేను లేచి మైదానపు భూమికి వెళ్లగా, కెబారునది దగ్గర యెహోవా ప్రభావము నాకు ప్రత్యక్షమైనట్ట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ావము నిలువబడి నాకు ప్రత్యక్ష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నేను నేలను సాగిల పడగా ఆత్మ నాలో ప్రవేశించి నన్ను చక్కగా నిలువ బెట్టిన తరువాత యెహోవా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ి ఈలాగు సెలవిచ్చెనునరపుత్రుడా, వారు నీ మీద పాశములువేసి వాటితో నిన్ను బంధింపబోవుదురు గనుక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వెళ్లక యింటికిపోయి దాగి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వారు బహుగా తిరుగుబాటు చేయువారు గనుక నీవు మౌనివై వారిని గద్దింపక య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ేను నీ నాలుక నీ అంగిటికి అంటుకొన 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అయితే నేను నీతో మాటలాడి నీ నోరు తెరచెదను, వారు తిరుగుబాటు చేయువారు గనుక నీవు వార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వినువాడు వినునుగాక విననొల్లనివాడు విననొల్లకయుండును గాక అని ప్రభువగు యెహోవా సెలవిచ్చుచ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చ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2026-10-21T06:37:22Z</dcterms:created>
  <dcterms:modified xsi:type="dcterms:W3CDTF">2026-10-21T06:37:22Z</dcterms:modified>
  <dc:title>యెహెజ్కేలు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