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ஊழியக்காரனும் இயேசுகிறிஸ்துவினுடைய அப்போஸ்தலனுமாகிய பவுல், பொதுவான விசுவாசத்தின்படி உத்தம குமாரனாகிய தீத்துவ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ஊழியக்காரனும் இயேசுகிறிஸ்துவினுடைய அப்போஸ்தலனுமாகிய பவுல், பொதுவான விசுவாசத்தின்படி உத்தம குமாரனாகிய தீத்துவுக்க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ாலும், நம்முடைய இரட்சகராயிருக்கிற கர்த்தராகிய இயேசு கிறிஸ்துவினாலும்,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 நம்பிக்கையைப்பற்றி தேவபக்திக்கேதுவான சத்தியத்தை அறிகிற அறிவும் விசுவாசமும் தேவனால் தெரிந்துகொள்ளப்பட்டவர்களுக்கு உண்டாகும்பட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 நம்பிக்கையைப்பற்றி தேவபக்திக்கேதுவான சத்தியத்தை அறிகிற அறிவும் விசுவாசமும் தேவனால் தெரிந்துகொள்ளப்பட்டவர்களுக்கு உண்டாகும்பட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ற்றகாலங்களிலே நம்முடைய இரட்சகராகிய தேவனுடைய கட்டளையின்படி எனக்கு ஒப்பவிக்கப்பட்ட பிரசங்கத்தினாலே தமது வார்த்தையை வெளிப்படுத்த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ற்றகாலங்களிலே நம்முடைய இரட்சகராகிய தேவனுடைய கட்டளையின்படி எனக்கு ஒப்பவிக்கப்பட்ட பிரசங்கத்தினாலே தமது வார்த்தையை வெளிப்படுத்த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ுறைவாயிருக்கிறவைகளை ஒழுங்குபடுத்தும்படிக்கும், நான் உனக்குக் கட்டளையிட்டபடியே, பட்டணங்கள்தோறும் மூப்பரை ஏற்படுத்தும்படிக்கும், உன்னைக் கிரேத்தாதீவிலே விட்டுவந்தே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ுறைவாயிருக்கிறவைகளை ஒழுங்குபடுத்தும்படிக்கும், நான் உனக்குக் கட்டளையிட்டபடியே, பட்டணங்கள்தோறும் மூப்பரை ஏற்படுத்தும்படிக்கும், உன்னைக் கிரேத்தாதீவிலே விட்டுவந்தே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ற்றஞ்சாட்டப்படாதவனும், ஒரே மனைவியையுடைய புருஷனும், துன்மார்க்கரென்றும் அடங்காதவர்களென்றும் பேரெடுக்காத விசுவாசமுள்ள பிள்ளைகளை உடையவனுமாகிய ஒருவனிருந்தால் அவனையே ஏற்படுத்தல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ற்றஞ்சாட்டப்படாதவனும், ஒரே மனைவியையுடைய புருஷனும், துன்மார்க்கரென்றும் அடங்காதவர்களென்றும் பேரெடுக்காத விசுவாசமுள்ள பிள்ளைகளை உடையவனுமாகிய ஒருவனிருந்தால் அவனையே ஏற்படுத்தல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 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 இச்சியாதவன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 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 இச்சியாதவன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ியரை உபசரிக்கிறவனும், நல்லோர்மேல் பிரியமுள்ளவனும், தெளிந்தபுத்தியுள்ளவனும், நீதிமானும், பரிசுத்தவானும், இச்சையடக்கமுள்ளவன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ியரை உபசரிக்கிறவனும், நல்லோர்மேல் பிரியமுள்ளவனும், தெளிந்தபுத்தியுள்ளவனும், நீதிமானும், பரிசுத்தவானும், இச்சையடக்கமுள்ளவன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க்கியமான உபதேசத்தினாலே புத்திசொல்லவும், எதிர்பேசுகிறவர்களைக் கண்டனம் பண்ணவும் வல்லவனுமாயிருக்கும்படி, தான் போதிக்கப்பட்டதற்கேற்ற உண்மையான வசனத்தை நன்றாய்ப் பற்றிக்கொள்ளுகிறவனுமாயிர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க்கியமான உபதேசத்தினாலே புத்திசொல்லவும், எதிர்பேசுகிறவர்களைக் கண்டனம் பண்ணவும் வல்லவனுமாயிருக்கும்படி, தான் போதிக்கப்பட்டதற்கேற்ற உண்மையான வசனத்தை நன்றாய்ப் பற்றிக்கொள்ளுகிறவனுமாயிரு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, விசேஷமாய் விருத்தசேதனமுள்ளவர்கள், அடங்காதவர்களும், வீண்பேச்சுக்காரரும், மனதை மயக்குகிறவர்களுமாயி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, விசேஷமாய் விருத்தசேதனமுள்ளவர்கள், அடங்காதவர்களும், வீண்பேச்சுக்காரரும், மனதை மயக்குகிறவர்களுமாயி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 முழுக்குடும்பங்களையும் கவிழ்த்துப்போட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 முழுக்குடும்பங்களையும் கவிழ்த்துப்போட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ேத்தாதீவார் ஓயாப்பொய்யர், துஷ்டமிருகங்கள், பெருவயிற்றுச் சோம்பேறிகள் என்று அவர்களில் ஒருவனாகிய அவர்கள் தீர்க்கதரிசியானவனே சொல்லியி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ேத்தாதீவார் ஓயாப்பொய்யர், துஷ்டமிருகங்கள், பெருவயிற்றுச் சோம்பேறிகள் என்று அவர்களில் ஒருவனாகிய அவர்கள் தீர்க்கதரிசியானவனே சொல்லிய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ச் சாட்சி உண்மையாயிருக்கிறது; இது முகாந்தரமாக, அவர்கள் யூதருடைய கட்டுக்கதைகளுக்கும், சத்தியத்தை விட்டு விலகுகிற மனுஷருடைய கற்பனைகளுக்கும் செவிகொடாம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சுவாசத்திலே ஆரோக்கியமுள்ளவர்களாயிருக்கும்படி, நீ அவர்களைக் கண்டிப்பாய்க் கடிந்துகொ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முள்ளவர்களுக்குச் சகலமும் சுத்தமாயிருக்கும்; அசுத்தமுள்ளவர்களுக்கும் அவிசுவாசமுள்ளவர்களுக்கும் ஒன்றும் சுத்தமாயிராது; அவர்களுடைய புத்தியும் மனச்சாட்சியும் அசுத்தம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முள்ளவர்களுக்குச் சகலமும் சுத்தமாயிருக்கும்; அசுத்தமுள்ளவர்களுக்கும் அவிசுவாசமுள்ளவர்களுக்கும் ஒன்றும் சுத்தமாயிராது; அவர்களுடைய புத்தியும் மனச்சாட்சியும் அசுத்தம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தேவனை அறிந்திருக்கிறோமென்று அறிக்கைபண்ணுகிறார்கள், கிரியைகளினாலோ அவரை மறுதலிக்கிறார்கள்; அவர்கள் அருவருக்கப்படத்தக்கவர்களும், கீழ்ப்படியாதவர்களும், எந்த நற்கிரியையுஞ்செய்ய ஆகாதவர்களுமாயிரு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தேவனை அறிந்திருக்கிறோமென்று அறிக்கைபண்ணுகிறார்கள், கிரியைகளினாலோ அவரை மறுதலிக்கிறார்கள்; அவர்கள் அருவருக்கப்படத்தக்கவர்களும், கீழ்ப்படியாதவர்களும், எந்த நற்கிரியையுஞ்செய்ய ஆகாதவர்களுமாயிரு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ಾದುಕೊಂಡವರ ನಂಬಿಕೆಗನುಸಾರ ವೂ ಭಕ್ತಿಗನುಸಾರವಾದ ಸತ್ಯದ ತಿಳು ವಳಿಕೆಗನುಸಾರವೂ ದೇವರ ಸೇವಕನಾದ ಯೇಸು ಕ್ರಿಸ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ೊಸ್ತಲನಾಗಿರುವ ಪೌಲನೆಂಬ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ುಳ್ಳಾಡದ ದೇವರು ಲೋಕದಾರಂಭಕ್ಕೆ ಮೊದಲೇ ವಾಗ್ದಾನ ಮಾಡಿದ ನಿತ್ಯಜೀವದ ನಿರೀಕ್ಷ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ತನ್ನ ವಾಕ್ಯ ಸಾರೋಣದ ಮೂಲಕ ತಕ್ಕ ಕಾಲದಲ್ಲಿ ಪ್ರಕಟಿಸಿ ನಮ್ಮ ರಕ್ಷಕನಾದ ದೇವರ ಆಜ್ಞೆಗನುಸಾರ ಆ ಸಾರೋಣ 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ಮ್ಮಲ್ಲಿ ಹುದುವಾಗಿರುವ ನಂಬಿಕೆ ಗನುಸಾರವಾಗಿ ನನ್ನ ನಿಜಕುಮಾರನಾದ ತೀತನಿಗೆ-- ತಂದೆಯಾದ ದೇವರಿಂದಲೂ ನಮ್ಮ ರಕ್ಷಕ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ೂ ಆಗಿರುವ ಯೇಸು ಕ್ರಿಸ್ತನಿಂದಲೂ ನಿನಗೆ ಕೃಪೆಯೂ ಕನಿಕರವೂ ಶಾಂತಿಯ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ಈ ಕಾರಣದಿಂದ ಕ್ರೇತದಲ್ಲಿ ಇನ್ನೂ ಕ್ರಮಕ್ಕೆ ಬಾರದಿರುವವುಗಳನ್ನು ನೀನು ಕ್ರಮಪಡಿಸಿ ನಾನು ನಿನಗೆ ನೇಮಿಸಿ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ಂದು ಪಟ್ಟಣ ದಲ್ಲಿ (ಸಭೆಯ) ಹಿರಿಯರನ್ನು ನೇಮಿಸಬೇಕೆಂದು ನಿನ್ನನ್ನು ಅಲ್ಲೇ ಬಿಟ್ಟು ಬ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ಭೆಯ ಹಿರಿಯನು ನಿಂದಾ ರಹಿತನೂ ಏಕಪತ್ನಿಯುಳ್ಳವನೂ ಆಗಿರಬೇಕು. ಅವನ ಮಕ್ಕಳು ನಂಬಿಗಸ್ತರಾಗಿರಬೇಕು; ಅವರು ದುರ್ಮಾರ್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ರೆನಿಸಿ ಕೊಂಡವರಾಗಲಿ ಅಧಿಕಾರಕ್ಕೆ ಒಳಗಾಗದವ ರಾಗಲಿ ಆಗಿ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ಾಕಂದರೆ ಸಭಾಧ್ಯಕ್ಷನು ದೇವರ ಮನೆವಾರ್ತೆಯವನಾಗಿರುವದರಿಂದ ನಿಂದಾ ರಹಿತನಾಗಿರಬೇಕು; ಅವನು ಸ್ವೇಚ್ಛಾಪರನೂ ಮುಂಗೋಪ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ಯುವವನೂ ಹೊಡೆದಾಡು ವವನೂ ನೀಚಲಾಭವನ್ನು ಅಪೇಕ್ಷಿಸುವವನೂ ಆಗಿ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ತಿಥಿಸತ್ಕಾರವನ್ನು ಪ್ರೀತಿಸುವವನು ಒಳ್ಳೆಯವರನ್ನು ಪ್ರೀತಿಸುವವನೂ ಸ್ವಸ್ಥಚಿತ್ತನೂ ನ್ಯಾಯವಂತನೂ ಪರಿಶುದ್ಧ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ಿತೇಂದ್ರಿಯನೂ ಆಗ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ತಾನು ಸ್ವಸ್ಥ ಬೋಧನೆಯಿಂದ ಎಚ್ಚರಿಸುವದಕ್ಕೂ ಎದುರಿಸು ವವರು ಒಪ್ಪುವಂತೆ ಮಾಡುವದಕ್ಕೂ ಶಕ್ತನಾಗಿರುವಂತೆ ತ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ಿಸಲ್ಪಟ್ಟ ಪ್ರಕಾರ ವಿಶ್ವಾಸದ ವಾಕ್ಯವನ್ನು ದೃಢವಾಗಿ ಹಿಡಿದುಕೊಂಡವನಾಗಿರ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ನೇಕರು ಅವರೊಳಗೆ ಮುಖ್ಯವಾಗಿ ಸುನ್ನತಿ ಯವರು ಅಧಿಕಾರಕ್ಕೆ ಒಳಗಾಗದವರೂ ವ್ಯರ್ಥವಾದ ಮಾತಿನವರೂ ಮೋಸಗಾರ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ನೀಚಲಾಭವನ್ನು ಹೊಂದುವದಕ್ಕಾಗಿ ಮಾಡಬಾರದ ಉಪದೇಶವನ್ನು ಮಾಡಿ ಇಡೀ ಕುಟುಂಬಗಳನ್ನೇ ಹಾಳುಮಾಡುತ್ತಾರಾದದರಿಂದ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ಯಿಗಳನ್ನು ಮುಚ್ಚಿಸ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್ರೇತದವರು ಯಾವಾಗಲೂ ಸುಳ್ಳುಗಾರರೂ ದುಷ್ಟಮೃಗಗಳೂ ಹೊಟ್ಟೇಬಾಕರೂ ಆಗಿದ್ದಾರೆಂದು ಅವರ ಸ್ವಂತ ಪ್ರವಾದಿ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ಈ ಸಾಕ್ಷಿಯು ನಿಜವೇ; ಆದದರಿಂದ ಅವರು ನಂಬಿಕೆಯಲ್ಲಿ ಸ್ವಸ್ಥ ಚಿತ್ತರಾಗಿರುವಂತೆ ಅವ ರನ್ನು ಕಠಿಣವಾಗಿ ಖಂ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ಯೆಹೂದ್ಯರ ಕಲ್ಪನಾಕಥೆಗಳಿಗೂ ಸತ್ಯಭ್ರಷ್ಟರಾದ ಮನುಷ್ಯರ ಆಜ್ಞೆ ಗಳಿಗೂ ಲಕ್ಷ್ಯಕೊ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ಶುದ್ಧರಿಗೆ ಎಲ್ಲವೂ ಶುದ್ಧವೇ; ಆದರೆ ಮಲಿನವಾದವರಿಗೂ ನಂಬಿಕೆಯಿಲ್ಲ ದವರಿಗೂ ಯಾವದೂ ಶುದ್ಧವಲ್ಲ; ಆದರೆ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ದ್ಧಿಯೂ ಮನಸ್ಸಾಕ್ಷಿಯೂ ಕೂಡ ಮಲಿನ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ು ತಾವು ದೇವರನ್ನು ಅರಿತವರೆಂದು ಹೇಳಿ ಕೊಳ್ಳುತ್ತಾರೆ; ಆದರೆ ಅವರು ಅಸಹ್ಯರೂ ಅವಿಧೇಯ ರೂ ಸತ್ಕಾರ್ಯಗಳಿಗ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್ರಷ್ಟರೂ ಆಗಿರುವದರಿಂದ ದೇವರನ್ನು ತಮ್ಮ ಕೃತ್ಯಗಳಿಂದಲೇ ಅಲ್ಲಗಳೆ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2026-10-21T06:10:45Z</dcterms:created>
  <dcterms:modified xsi:type="dcterms:W3CDTF">2026-10-21T06:10:45Z</dcterms:modified>
  <dc:title>ತೀತನಿಗೆ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