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ஜனங்கள் கேட்க மோசேயின் புஸ்தகத்தை வாசித்தார்கள்; அதிலே அம்மோனியரும் மோவாபியரும், இஸ்ரவேல் புத்திரருக்கு அப்பமும் தண்ணீரும் கொடுக்க எதிர்கொண்டுவராமல், அவர்களைச் சபிக்க அவர்களுக்கு விரோதமாய்ப் பிலேயாமைக் கூலிபொருந்திக்கொண்டபடியினா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ஜனங்கள் கேட்க மோசேயின் புஸ்தகத்தை வாசித்தார்கள்; அதிலே அம்மோனியரும் மோவாபியரும், இஸ்ரவேல் புத்திரருக்கு அப்பமும் தண்ணீரும் கொடுக்க எதிர்கொண்டுவராமல், அவர்களைச் சபிக்க அவர்களுக்கு விரோதமாய்ப் பிலேயாமைக் கூலிபொருந்திக்கொண்டபடியினா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என்றைக்கும், அந்தச் சாபத்தை ஆசீர்வாதமாகத் திருப்பின எங்கள் தேவனுடைய சபைக்குட்படலாகாது என்று எழுதியிருக்கிறதாகக் காணப்பட்ட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என்றைக்கும், அந்தச் சாபத்தை ஆசீர்வாதமாகத் திருப்பின எங்கள் தேவனுடைய சபைக்குட்படலாகாது என்று எழுதியிருக்கிறதாகக் காணப்பட்ட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கையால் அவர்கள் அந்தக் கட்டளையைக் கேட்டபோது, பல ஜாதியான ஜனங்களையெல்லாம் இஸ்ரவேலைவிட்டுப் பிரித்துவிட்டா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தற்குமுன்னே எங்கள் தேவனுடைய ஆலயத்தின் அறைகளை விசாரிக்க வைக்கப்பட்ட ஆசாரியனாகிய எலியாசிப் தொபியாவோடே சம்பந்தங்கலந்தவனாயிருந்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தற்குமுன்னே எங்கள் தேவனுடைய ஆலயத்தின் அறைகளை விசாரிக்க வைக்கப்பட்ட ஆசாரியனாகிய எலியாசிப் தொபியாவோடே சம்பந்தங்கலந்தவனாயிருந்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தெல்லாம் நடக்கும்போது நான் எருசலேமில் இல்லை; பாபிலோன் ராஜாவாகிய அர்தசஷ்டாவின் முப்பத்திரண்டாம் வருஷத்திலே நான் ராஜாவினிடத்திற்குப்போய், சில நாளுக்குப்பின்பு திரும்ப ராஜாவினிடத்தில் உத்தரவு பெற்றுக்கொண்டு,]]></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தெல்லாம் நடக்கும்போது நான் எருசலேமில் இல்லை; பாபிலோன் ராஜாவாகிய அர்தசஷ்டாவின் முப்பத்திரண்டாம் வருஷத்திலே நான் ராஜாவினிடத்திற்குப்போய், சில நாளுக்குப்பின்பு திரும்ப ராஜாவினிடத்தில் உத்தரவு பெற்றுக்கொண்டு,]]></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ருசலேமுக்கு வந்தேன்; அப்பொழுது எலியாசிப் தொபியாவுக்கு தேவனுடைய ஆலயத்துப் பிராகாரங்களில் ஒரு அறையை ஆயத்தம்பண்ணினதினால் செய்த பொல்லாப்பை அறிந்துகொண்டே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ருசலேமுக்கு வந்தேன்; அப்பொழுது எலியாசிப் தொபியாவுக்கு தேவனுடைய ஆலயத்துப் பிராகாரங்களில் ஒரு அறையை ஆயத்தம்பண்ணினதினால் செய்த பொல்லாப்பை அறிந்துகொண்டே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தினால் நான் மிகவும் மனமடிவாகி, தொபியாவின் வீட்டுத் தட்டுமுட்டுகளையெல்லாம் அந்த அறையிலிருந்து வெளியே எறிந்துவிட்டே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நான் அறைவீடுகளைச் சுத்திகரிக்கச்சொல்லி, தேவனுடைய ஆலயப்பணிமுட்டுகளையும் காணிக்கைகளையும் சாம்பிராணியையும் அங்கே திரும்பக்கொண்டுவந்து வைத்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நான் அறைவீடுகளைச் சுத்திகரிக்கச்சொல்லி, தேவனுடைய ஆலயப்பணிமுட்டுகளையும் காணிக்கைகளையும் சாம்பிராணியையும் அங்கே திரும்பக்கொண்டுவந்து வைத்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னையும் லேவியருக்கு அவர்கள் பங்குகள் கொடுக்கப்படவில்லையென்பதையும், பணிவிடை செய்கிற லேவியரும் பாடகரும் அவரவர் தங்கள் வெளிநிலங்களுக்கு ஓடிப்போனார்கள் என்பதையும் நான் அறிந்துகொண்டே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னையும் லேவியருக்கு அவர்கள் பங்குகள் கொடுக்கப்படவில்லையென்பதையும், பணிவிடை செய்கிற லேவியரும் பாடகரும் அவரவர் தங்கள் வெளிநிலங்களுக்கு ஓடிப்போனார்கள் என்பதையும் நான் அறிந்துகொண்டே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நான் தலைமையானவர்களோடே வழக்காடி, தேவனுடைய ஆலயம் கைவிடப்பட்டுப்போவானேன் என்று சொல்லி, அவர்களைச் சேர்த்து, அவரவர் நிலையில் அவர்களை வைத்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நான் தலைமையானவர்களோடே வழக்காடி, தேவனுடைய ஆலயம் கைவிடப்பட்டுப்போவானேன் என்று சொல்லி, அவர்களைச் சேர்த்து, அவரவர் நிலையில் அவர்களை வைத்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யூதர் எல்லாரும் தானியம் திராட்சரசம் எண்ணெய் என்பவைகளில் தசமபாகத்தைப் பொக்கிஷ அறைகளில் கொண்டுவந்தா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வனே, நான் என் தேவனுடைய ஆலயத்துக்காகவும் அதின் முறைமைகளுக்காகவும் செய்த நற்கிரியைகளைக் குலைத்துப்போடாமல், இந்தக் காரியத்திலே என்னை நினைத்தருளு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வனே, நான் என் தேவனுடைய ஆலயத்துக்காகவும் அதின் முறைமைகளுக்காகவும் செய்த நற்கிரியைகளைக் குலைத்துப்போடாமல், இந்தக் காரியத்திலே என்னை நினைத்தருளு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னையும் சகலவித சரக்குகளையும் கொண்டுவந்து, ஓய்வுநாளிலே யூதா புத்திரருக்கும் எருசலேமில் இருக்கிறவர்களுக்கும் விற்கிற சில தீரியரும் உள்ளே குடியிருந்தா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னையும் சகலவித சரக்குகளையும் கொண்டுவந்து, ஓய்வுநாளிலே யூதா புத்திரருக்கும் எருசலேமில் இருக்கிறவர்களுக்கும் விற்கிற சில தீரியரும் உள்ளே குடியிருந்தா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யால் நான் யூதாவின் பெரியவர்களைக் கடிந்துகொண்டு: நீங்கள் ஓய்வுநாளைப் பரிசுத்தக் குலைச்சலாக்குகிற இந்தப் பொல்லாத செய்கையெ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யால் நான் யூதாவின் பெரியவர்களைக் கடிந்துகொண்டு: நீங்கள் ஓய்வுநாளைப் பரிசுத்தக் குலைச்சலாக்குகிற இந்தப் பொல்லாத செய்கையெ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பிதாக்கள் இப்படிச்செய்ததினாலல்லவா, நமது தேவன் நம்மேலும் இந்தநகரத்தின்மேலும் இந்தத்தீங்கையெல்லாம் வரப்பண்ணினார்; நீங்களோவென்றால் ஓய்வுநாளைப் பரிசுத்தக் குலைச்சலாக்குகிறதினால் இஸ்ரவேலின்மேலிருக்கிற உக்கிரத்தை அதிகரிக்கப்பண்ணுகிறீர்கள் என்று அவர்களுக்குச் சொன்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பிதாக்கள் இப்படிச்செய்ததினாலல்லவா, நமது தேவன் நம்மேலும் இந்தநகரத்தின்மேலும் இந்தத்தீங்கையெல்லாம் வரப்பண்ணினார்; நீங்களோவென்றால் ஓய்வுநாளைப் பரிசுத்தக் குலைச்சலாக்குகிறதினால் இஸ்ரவேலின்மேலிருக்கிற உக்கிரத்தை அதிகரிக்கப்பண்ணுகிறீர்கள் என்று அவர்களுக்குச் சொன்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பிதாக்கள் இப்படிச்செய்ததினாலல்லவா, நமது தேவன் நம்மேலும் இந்தநகரத்தின்மேலும் இந்தத்தீங்கையெல்லாம் வரப்பண்ணினார்; நீங்களோவென்றால் ஓய்வுநாளைப் பரிசுத்தக் குலைச்சலாக்குகிறதினால் இஸ்ரவேலின்மேலிருக்கிற உக்கிரத்தை அதிகரிக்கப்பண்ணுகிறீர்கள் என்று அவர்களுக்குச் சொன்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ல் வர்த்தகரும், சகலவித சரக்குகளை விற்கிறவர்களும், இரண்டொருதரம் எருசலேமுக்குப் புறம்பே இராத்தங்கினா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நான் அவர்களைத் திடசாட்சியாய்க் கடிந்துகொன்டு, நீங்கள் அலங்கத்தண்டையிலே இராத்தங்குகிறது என்ன? நீங்கள் மறுபடியும் இப்படிச் செய்தால், உங்கள்மேல் கைபோடுவேன் என்று அவர்களோடே சொன்னேன்; அதுமுதல் அவர்கள் ஓய்வுநாளில் வராதிருந்தா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நான் அவர்களைத் திடசாட்சியாய்க் கடிந்துகொன்டு, நீங்கள் அலங்கத்தண்டையிலே இராத்தங்குகிறது என்ன? நீங்கள் மறுபடியும் இப்படிச் செய்தால், உங்கள்மேல் கைபோடுவேன் என்று அவர்களோடே சொன்னேன்; அதுமுதல் அவர்கள் ஓய்வுநாளில் வராதிருந்தா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ஸ்தோத், அம்மோன், மோவாப் ஜாதிகளான ஸ்திரீகளைச் சேர்த்துக்கொண்ட சில யூதரையும் அந்த நாட்களில் கண்டே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 பிள்ளைகள் பேசின பேச்சில் பாதி அஸ்தோத் பாஷையாயிருந்தது; இவர்கள் அந்தந்த ஜாதிகளின் பாஷையைத் தவிர யூதபாஷையைத் திட்டமாய்ப் பேச அறியாதிருந்தா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மறுஜாதியான ஸ்திரீகளைச் சேர்த்துக்கொள்ளுகிறதினால், நம்முடைய தேவனுக்குத் துரோகிகளாகி, இந்தப் பெரிய பொல்லாப்பையெல்லாம் செய்யும்படி, உங்களுக்கு இடங்கொடுப்போமோ என்றே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மறுஜாதியான ஸ்திரீகளைச் சேர்த்துக்கொள்ளுகிறதினால், நம்முடைய தேவனுக்குத் துரோகிகளாகி, இந்தப் பெரிய பொல்லாப்பையெல்லாம் செய்யும்படி, உங்களுக்கு இடங்கொடுப்போமோ என்றே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யதாவின் புத்திரரிலே பிரதான ஆசாரியனாகிய எலியாசிபினுடைய குமாரன் ஒருவன் ஓரோனியனான சன்பல்லாத்துக்கு மருமகனானான்; ஆகையால் அவனை என்னைவிட்டுத் துரத்தினே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யதாவின் புத்திரரிலே பிரதான ஆசாரியனாகிய எலியாசிபினுடைய குமாரன் ஒருவன் ஓரோனியனான சன்பல்லாத்துக்கு மருமகனானான்; ஆகையால் அவனை என்னைவிட்டுத் துரத்தினே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ன் தேவனே, அவர்கள் ஆசாரிய ஊழியத்தையும், ஆசாரிய ஊழியத்துக்கும் லேவியருக்கும் இருக்கிற உடன்படிக்கையையும் தீட்டுப்படுத்தினார்களென்று அவர்களை நினைத்துக்கொள்ளும்.]]></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ன் தேவனே, அவர்கள் ஆசாரிய ஊழியத்தையும், ஆசாரிய ஊழியத்துக்கும் லேவியருக்கும் இருக்கிற உடன்படிக்கையையும் தீட்டுப்படுத்தினார்களென்று அவர்களை நினைத்துக்கொள்ளும்.]]></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ப்படியே நான் மறுஜாதியாரையெல்லாம் நீக்கி, ஆசாரியரையும் லேவியரையும் சுத்திகரித்து, அவரவரை அவர்கள் வேலையின் முறைகளில் நிறுத்தி,]]></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குறிக்கப்பட்ட காலங்களில் செலுத்தப்படவேண்டிய விறகுகாணிக்கையையும் முதற்பலன்களையுங்குறித்துத் திட்டம்பண்ணினேன்என் தேவனே எனக்கு நன்மையுண்டாக என்னை நினைத்தருளும்.]]></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குறிக்கப்பட்ட காலங்களில் செலுத்தப்படவேண்டிய விறகுகாணிக்கையையும் முதற்பலன்களையுங்குறித்துத் திட்டம்பண்ணினேன்என் தேவனே எனக்கு நன்மையுண்டாக என்னை நினைத்தருளு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39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ನೆಹೆಮ್ಯನು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1 ಅದೇ ದಿವಸದಲ್ಲಿ ಜನರು ಕೇಳುವ ಹಾಗೆ ಮೋಶೆಯ ಪುಸ್ತಕದೊಳಗೆ ಓದುವಾಗ ಅಮ್ಮೋನ್ಯರೂ ಮೋವಾಬ್ಯರೂ ಎಂದಿಗೂ ದೇವರ ಸಭೆ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ಕೂಡದೆಂದು ಅದರಲ್ಲಿ ಬರೆದದ್ದು ಸಿಕ್ಕಿ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ಯಾಕಂದರೆ ಅವರು ರೊಟ್ಟಿಯನ್ನೂ ನೀರನ್ನೂ ತಂದು ಇಸ್ರಾಯೇಲ್‌ ಮಕ್ಕಳನ್ನು ಎದುರುಗೊಳ್ಳದೆ ಅವರನ್ನು ಶಪಿಸಿ ಅ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ಧವಾಗಿ ಬಿಳಾಮ ನನ್ನು ಕೂಲಿಗೆ ಕರಕೊಂಡರು. ಆದರೆ ನಮ್ಮ ದೇವರು ಆ ಶಾಪವನ್ನು ಆಶೀರ್ವಾದವಾಗಿ ಮಾಡಿದ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ಆಗ ಏನಾಯಿತಂದರೆ, ಅವರು ನ್ಯಾಯ ಪ್ರಮಾಣವನ್ನು ಕೇಳಿದಾಗ ಇಸ್ರಾಯೆಲ್ಯರೊಳಗಿಂದ ಬೆರಿಕೆಯಾದ ಜನರನ್ನು ಪ್ರತ್ಯೇಕಿ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ಇದಕ್ಕೆ ಮುಂಚೆ ನಮ್ಮ ದೇವರ ಆಲಯದ ಉಗ್ರಾಣದ ಮೇಲೆ ಇಡಲ್ಪಟ್ಟ ವಿಚಾರಕನಾದ ಎಲ್ಯಾಷೀಬನೆಂಬ ಯಾಜಕನು ಟೋಬೀಯನ ಸಂಗ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ಧುತ್ವವನ್ನು ಮಾಡಿ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ಲೇವಿಯರಿಗೂ ಹಾಡುಗಾರರಿಗೂ ದ್ವಾರ ಪಾಲಕರಿಗೂ ನೇಮಿಸಲ್ಪಟ್ಟ ಕಾಣಿಕೆಗಳನ್ನೂ ಧೂಪ ವನ್ನೂ ಪಾತ್ರೆಗಳನ್ನೂ ಧಾನ್ಯ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ತ್ತನೇ ಪಾಲುಗ ಳನ್ನೂ ದ್ರಾಕ್ಷಾರಸವನ್ನೂ ಎಣ್ಣೆಯನ್ನೂ ಯಾಜಕರ ಕಾಣಿಕೆಗಳನ್ನೂ ಪೂರ್ವಕಾಲದಲ್ಲಿ ಇರಿಸುತ್ತಿದ್ದ ದೊಡ್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ಠಡಿಯನ್ನು ಅವನಿಗೋಸ್ಕರ ಸಿದ್ಧಮಾಡಿ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ದರೆ ಇಷ್ಟು ಕಾಲಕ್ಕೆ ನಾನು ಯೆರೂಸಲೇಮಿನಲ್ಲಿ ಇರಲಿಲ್ಲ; ಬಾಬೆಲಿನ ಅರಸನಾದ ಅರ್ತಷಸ್ತನ ಮೂವ ತ್ತೆರಡನೇ ವರುಷ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 ಅರಸನ ಬಳಿಗೆ ಬಂದು ಸ್ವಲ್ಪಕಾಲದ ತರುವಾಯ ನಾನು ಅರಸನಿಂದ ಅಪ್ಪಣೆ ಯನ್ನು ತೆಗೆದು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ನಾನು ಯೆರೂಸಲೇಮಿಗೆ ಬಂದು ಎಲ್ಯಾಷೀಬನು ಟೋಬೀಯನಿಗೋಸ್ಕರ ದೇವರ ಆಲಯದ ಅಂಗಳಗಳಲ್ಲಿ ಒಂದು ಕೊಠಡಿ ಯನ್ನು ಸಿದ್ಧಮಾಡಿ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ನ್ನು ನಾನು ತಿಳುಕೊಂಡಾಗ ಅದು ನನಗೆ ಬಹಳ ವ್ಯಸನಕರವಾಗಿ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ದಕಾರಣ ಆ ಕೊಠಡಿಯೊಳಗಿಂದ ಟೋಬೀಯನ ಪಾತ್ರೆಗಳ ನ್ನೆಲ್ಲಾ ಹೊರಗೆ ಹಾಕಿ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ಆಗ ನಾನು ಹೇಳಿದ್ದ ರಿಂದ ಅವರು ಕೊಠಡಿಗಳನ್ನು ಶುಚಿಮಾಡಿದರು. ತರುವಾಯ ದೇವರ ಆಲಯದ ಸಾಮಾನುಗಳನ್ನೂ ಅಪಾ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ರ್ಪಣೆಗಳನ್ನೂ ಧೂಪವರ್ಗವನ್ನೂ ತಿರಿಗಿ ಅಲ್ಲಿಗೆ ತಂದು ಇಡಿ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ಲೇವಿಯರ ಪಾಲುಗಳು ಅವರಿಗೆ ಕೊಡಲಿಲ್ಲ ವೆಂದು ನನಗೆ ತಿಳಿಯಿತು. ಯಾಕಂದರೆ ಸೇವೆಯನ್ನು ಮಾಡುವ ಲೇವಿಯರೂ ಹಾಡುಗಾರ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ಮ್ಮ ತಮ್ಮ ಹೊಲಕ್ಕೆ ಓಡಿಹೋಗುತ್ತಿ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ಗ ನಾನು ಅಧಿಕಾರಸ್ತರನ್ನು ಗದರಿಸಿ ಅವರಿಗೆ--ದೇವರ ಮಂದಿರ ವನ್ನು ಬಿಟ್ಟದ್ದೇನಂದು ವಾದಿಸಿದೆನು. ಅವರನ್ನು ಕರಿ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ನ್ನು ಅವರ ಸ್ಥಳಗಳಲ್ಲಿ ಇರಿ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ಆಗ ಯೆಹೂದದವರೆಲ್ಲರು ಧಾನ್ಯ, ಹೊಸ ದ್ರಾಕ್ಷಾರಸ, ಎಣ್ಣೆ, ಇವುಗಳಲ್ಲಿ ಹತ್ತರಲೊಂದು ಪಾಲು ಕೊಠಡಿ ಗಳಲ್ಲಿ ತಂ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ಆಗ ನಾನು ಯಾಜಕನಾದ ಶೆಲೆಮ್ಯನನ್ನೂ ಶಾಸ್ತ್ರಿಯಾದ ಚಾದೋಕನನ್ನೂ ಲೇವಿ ಯರಲ್ಲಿರುವ ಪೆದಾಯನನ್ನೂ ಅವರಿಗೆ ಸಹಾಯ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ತ್ತನ್ಯನ ಮಗನಾದ ಜಕ್ಕೂರನ ಮಗನಾದ ಹಾನಾ ನನನ್ನೂ ಬೊಕ್ಕಸಗಳ ಮೇಲೆ ನೇಮಿಸಿದೆನು; ಅವರು ನಂಬಿಗಸ್ತ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ಣಿಸಲ್ಪಟ್ಟಿದ್ದರು. ತಮ್ಮ ಸಹೋ ದರರಿಗೆ ವಿಭಾಗಿಸುವದು ಅವರ ಕೆಲಸವಾಗಿ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ನನ್ನ ದೇವರೇ, ಇದಕ್ಕೋಸ್ಕರ ನನ್ನನ್ನು ಜ್ಞಾಪಕ ಮಾಡು; ನಾನು ದೇವರ ಆಲಯಕೋಸ್ಕರವೂ ಅದರ ವಿಚಾರಗಳಿಗೋಸ್ಕರವೂ ಮಾ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ಕೆಲಸಗ ಳನ್ನು ಅಳಿಸಿಬಿಡಬೇ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ಆ ದಿವಸಗಳಲ್ಲಿ ನಾನು ಯೆಹೂದದೊಳಗೆ ಸಬ್ಬತ್ತುಗಳಲ್ಲಿ ಕೆಲವರು ದ್ರಾಕ್ಷೆ ತುಳಿಯುವದನ್ನೂ ಸಿವುಡುಗಳನ್ನು ತರುವ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ತ್ತೆಗಳ ಮೇಲೆ ಹೇರಿ ಕೊಂಡು ಬರುವದನ್ನೂ ಮತ್ತು ಸಬ್ಬತ್ತುಗಳಲ್ಲಿ ಯೆರೂಸಲೇಮಿಗೆ ದ್ರಾಕ್ಷಾರಸವನ್ನೂ ದ್ರಾಕ್ಷೆ ಹಣ್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ಳನ್ನೂ ಅಂಜೂರದ ಹಣ್ಣುಗಳನ್ನೂ ಎಲ್ಲಾ ಹೊರೆ ಗಳನ್ನೂ ತರುವದನ್ನು ನಾನು ನೋಡಿದ್ದರಿಂದ ಮಾರುವ ದಿವಸದಲ್ಲಿ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ಕ್ಷಿಯಾಗಿ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ಇದಲ್ಲದೆ ವಿಾನುಗಳನ್ನೂ ಎಲ್ಲಾ ಸರುಕುಗಳನ್ನೂ ತಕ್ಕೊಂಡು ಬಂದು ಸಬ್ಬತ್‌ ದಿವಸದಲ್ಲಿ ಯೆಹೂದದ ಮಕ್ಕಳಿಗೆ ಮಾ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ನವರು ಯೆರೂಸಲೇಮಿ ನಲ್ಲಿ ವಾಸವಾಗಿ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ಆಗ ನಾನು ಯೆಹೂದದ ಶ್ರೇಷ್ಠರನ್ನು ಗದರಿಸಿ, ಅವರಿಗೆ -- ಸಬ್ಬತ್‌ ದಿನವನ್ನು ನೀವು ಅಪವಿತ್ರಮಾಡುವ 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ಕಾರ್ಯ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ನಿಮ್ಮ ತಂದೆಗಳು ಈ ಪ್ರಕಾರ ಮಾಡಿದ್ದರಿಂದ ನಮ್ಮ ದೇವರು ನಮ್ಮ ಮೇಲೆಯೂ ಪಟ್ಟಣದ ಮೇಲೆಯೂ ಈ ಕೇಡನ್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ಮಾಡಲ್ಲಿಲ್ಲವೋ? ಆದರೆ ನೀವು ಸಬ್ಬತ್‌ ದಿವಸವನ್ನು ಅಪವಿತ್ರ ಮಾಡುವದರಿಂದ ಇಸ್ರಾಯೇಲಿನ ಮೇಲೆ ಇನ್ನೂ ಉರಿ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ಮಾಡು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ಆದಕಾರಣ ಸಬ್ಬತ್‌ ಆಗುವದಕ್ಕಿಂತ ಮುಂಚೆ ಯೆರೂಸಲೇಮಿನ ಬಾಗಲು ಗಳಲ್ಲಿ ಕತ್ತಲು ಆಗಲಾರಂಭಿಸಿದಾಗ ಬಾಗಲುಗಳನ್ನು ಹಾಕು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ಯೂ ಸಬ್ಬತ್‌ ದಿವಸವು ತೀರುವ ವರೆಗೆ ಅವುಗಳನ್ನು ತೆರೆಯದೆ ಇರುವ ಹಾಗೆಯೂ ನಾನು ಅವರಿಗೆ ಹೇಳಿದೆನು. ಮತ್ತು ಸಬ್ಬ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ಸದಲ್ಲಿ ಹೊರೆ ಏನಾದರೂ ಒಳಗೆ ತಾರದ ಹಾಗೆ ನನ್ನ ಸೇವಕರಲ್ಲಿ ಕೆಲವರನ್ನು ಬಾಗಲುಗಳ ಬಳಿಯಲ್ಲಿ ಇ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ಆಗ ವರ್ತಕರೂ ಎಲ್ಲಾ ಸರಕುಗಳನ್ನು ಮಾರುವವರೂ ಒಂದೆರಡು ಸಾರಿ ಯೆರೂಸಲೇಮಿನ ಹೊರಗೆ ರಾತ್ರಿಯನ್ನು ಕಳೆ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ಆಗ ನಾನು ಅವರನ್ನು ಗದರಿಸಿ ಅವರಿಗೆ--ನೀವು ಕೋಟೆಯ ಮುಂದೆ ಇಳುಕೊಂಡಿರುವದೇನು? ನೀವು ಇನ್ನು ಮೇಲೆ ಹಾಗೆ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 ಮೇಲೆ ಕೈ ಹಾಕುವೆನು ಅಂದೆನು. ಆ ಹೊತ್ತಿನಿಂದ ಅವರು ಸಬ್ಬತ್‌ ದಿವಸದಲ್ಲಿ ಬರಲೇ ಇ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ಆಗ ಲೇವಿಯರು ತಮ್ಮನ್ನು ಶುಚಿ ಮಾಡಿಕೊಳ್ಳಬೇಕೆಂದೂ ಸಬ್ಬತ್‌ ದಿವಸವನ್ನು ಪರಿಶುದ್ಧ ಮಾಡುವ ಹಾಗೆ ಅವರು ಬಂ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ಗಲುಗಳನ್ನು ಕಾಯಬೇಕೆಂದೂ ಅವರಿಗೆ ಹೇಳಿದೆನು. ನನ್ನ ದೇವರೇ, ಇದಕ್ಕೋಸ್ಕರ ನೀನು ನನ್ನನ್ನು ನೆನಸಿ ನಿನ್ನ ಮಹಾ ಕೃಪೆ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ಕಾರ ನನ್ನನ್ನು ಕರುಣಿಸು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ಆ ದಿವಸಗಳಲ್ಲಿ ಅಮ್ಮೋನು ಮೋವಾಬು ಅಷ್ಡೋದು ಎಂಬ ದೇಶಗಳ ಸ್ತ್ರೀಯರನ್ನು ಮದುವೆ ಮಾಡಿಕೊಂಡ ಯೆಹೂದ್ಯರನ್ನು 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ಇವರ ಮಕ್ಕಳು ಅರ್ಧ ಅಷ್ಡೋದಿನ ಮಾತು ಆಡಿದರು; ಅವರು ಯೆಹೂದ್ಯರ ಮಾತು ಆಡಲಾರದೆ ಈ ಜನರು ಅನ್ಯರ ಮಾತನ್ನು ಆ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ಆಗ ನಾನು ಅವರನ್ನು ಗದರಿಸಿ ಶಪಿಸಿ ಅವರಲ್ಲಿ ಕೆಲವರನ್ನು ಹೊಡೆದು ಅವರ ಕೂದಲನ್ನು ಕಿತ್ತು--ನೀವು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ಮಾರ್ತೆಯರನ್ನು ಅವರ ಕುಮಾರರಿಗೂ ಅವರ ಕುಮಾರ್ತೆಯರನ್ನು ನಿಮ್ಮ ಕುಮಾರರಿಗೂ ನಿಮಗೂ ತಕ್ಕೊಳ್ಳದೆ ಮತ್ತು ಕೊಡದೆ ಇರ್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ದು ದೇವರ ಹೆಸರಿನಲ್ಲಿ ಅವರಿಗೆ ಆಣೆ ಇ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ಇಸ್ರಾಯೇಲಿನ ಅರಸನಾದ ಸೊಲೊಮೋನನು ಇವುಗಳಿಂದ ಪಾಪ ಮಾಡಿದ ನಲ್ಲವೇ? ಆದರೆ ಅನೇಕ ಜನಾಂಗಗಳಲ್ಲಿ ಅವನ ಹಾಗೆ ಮತ್ತೊಬ್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ಸನು ಇದ್ದದ್ದಿಲ್ಲ; ಅವನು ತನ್ನ ದೇವರಿಗೆ ಪ್ರಿಯನಾಗಿದ್ದ ಕಾರಣ ದೇವರು ಅವನನ್ನು ಸಮಸ್ತ ಇಸ್ರಾಯೇಲಿನ ಮೇ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ಸನನ್ನಾಗಿ ಮಾಡಿ ದನು; ಆದರೂ ಅನ್ಯಸ್ತ್ರೀಯರು ಅವನನ್ನು ಸಹ ಪಾಪ ಮಾಡುವ ಹಾಗೆ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ನೀವು ಅನ್ಯ ಸ್ತ್ರೀಯರನ್ನು ಮದುವೆಮಾಡಿಕೊಳ್ಳುವದರಿಂದ ನಮ್ಮ ದೇವರಿಗೆ ಅಪರಾಧ ಮಾಡಿ ಈ ಸಮಸ್ತವಾದ ದೊಡ್ಡ ಕೇಡು ಮಾಡು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 ನಾವು ನಿಮ್ಮ ಮಾತು ಕೇಳ ಬಹುದೋ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ಯಾಜಕನಾದ ಎಲ್ಯಾಷೀಬನ ಮಗನಾದ ಯೋಯಾದನ ಮಕ್ಕಳಲ್ಲಿ ಒಬ್ಬನು ಹೊರೋನ್ಯನಾದ ಸನ್ಬಲ್ಲಟನಿಗೆ ಅಳಿಯನಾದ ಕಾರಣ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ನ್ನು ನನ್ನ ಬಳಿಯಿಂದ ಓಡಿಸಿಬಿ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ನನ್ನ ದೇವರೇ, ಅವರು ಯಾಜಕತ್ವವನ್ನೂ ಯಾಜಕ ಸೇವೆಯ ಒಡಂಬ ಡಿಕೆಯನ್ನೂ ಲೇವಿಯರ ಒಡಂಬಡಿಕೆಯನ್ನೂ ಅಶುದ್ಧ ಮಾಡಿದ್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ನ್ನು ನೆನ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ಹೀಗೆಯೇ ನಾನು ಅವರನ್ನು ಅನ್ಯಜನರಿಂದ ಬಿಡಿಸಿ ಶುಚಿಮಾಡಿ ಅವರ ವರ ಕೆಲಸದ ಪ್ರಕಾರ ಯಾಜಕರಿಗೂ ಲೇವಿಯ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ವರ್ಗಗಳನ್ನೂ ಅರ್ಪಣೆಯ ಕಟ್ಟಿಗೆಗಳಿಗೋಸ್ಕರವೂ ಪ್ರಥಮ ಫಲಗಳಿಗೋಸ್ಕರವೂ ದೃಢವಾದ ಕಾಲ ಗಳನ್ನೂ ನೇಮಿಸಿದೆನು.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 ಒಳ್ಳೇದಕ್ಕಾಗಿ ನನ್ನನ್ನು ಜ್ಞಾಪಕ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3]]></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2026-10-21T04:41:26Z</dcterms:created>
  <dcterms:modified xsi:type="dcterms:W3CDTF">2026-10-21T04:41:26Z</dcterms:modified>
  <dc:title>ನೆಹೆಮ್ಯನು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