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ருக்கே, உன்னைக்குறித்து இஸ்ரவேலின் தேவனாகிய கர்த்தர் சொல்லுகிற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ोशिय्याह के पुत्र यहूदा के राजा यहोयाकीम के राज्य के चौथे वर्ष में, जब नेरिय्याह का पुत्र बारू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भविष्यद्वक्ता से भविष्यद्वाणी के ये वचन सुन कर पुस्तक में लिख चुक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उसने उस से यह वचन कहा, कि इस्राएल का परमेश्वर यहोवा, तुझ से यों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े बारूक, तू ने कहा, हाय मुझ पर! क्योंकि यहोवा ने मुझे दु:ख पर दु:ख दिया है; मैं कराहते कराहते थ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 और मुझे कुछ चैन नहीं मिल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ू यों कह, यहोवा यों कहता है, कि देख, इस सारे देश को जिसे मैं ने बनाया था, उसे मैं आप ढा द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जिन को मैं ने रोपा था, उन्हें स्वयं उखाड़ फेंक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इसलिये सुन, क्या तू अपने लिये बड़ाई खोज रहा है? उसे मत खोज; क्योंकि यहोवा की यह वाणी है, कि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े मनुष्यों पर विपत्ति डालूंगा; परन्तु जहां कहीं तू जाएगा वहां मैं तेरा प्राण बचा कर तुझे जीव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2026-10-21T07:30:01Z</dcterms:created>
  <dcterms:modified xsi:type="dcterms:W3CDTF">2026-10-21T07:30:01Z</dcterms:modified>
  <dc:title>यिर्मयाह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