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நாய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் கட்டும் கர்த்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ெல்லாம் துடைப்பவர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ுதிதாக்கு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ப்படைப்பாய் மாற்ற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டைத்துவிடும் உரு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படுத்தும்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ப்பாவை அறிந்திட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ப்பாடு த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க்கண்கள் ஒளிபெற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கை செய்ய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அச்சா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ள்ளான மனி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ாய் பலப்;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ஒன்றே ஆணிவே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த்தளமாய் அமைந்திட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ிறிஸ்துவின் அன்பின் ஆழ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லம் அயரம் உணர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ப்பதற்கும் ஜெபிப்பத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மாய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சங்கீதம் கீர்த்தனை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யாய் தந்தேன் பரிசுத்த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ோடு பேச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ேரமும் எப்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ப் பலி செலுத்த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போர் செய்யும் ஆயத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சனம் த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ித ஜெப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ே மன்றாட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என் இதய பல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திடும் உம் வார்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ையாலல்ல உம் ஆவி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– என் ஆற்றல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திடுமே ஏங்க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அரண்களை தகர்த்தெறியும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ான எண்ண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்படுத்தும் சிறை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னைவெல்லாம் உமதா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்செல்லாம் உமதா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முழுதும் வழி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ிருப்பம் செயல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திசய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2026-07-30T13:46:31Z</dcterms:created>
  <dcterms:modified xsi:type="dcterms:W3CDTF">2026-07-30T13:46:31Z</dcterms:modified>
  <dc:title>துதிப் பாடல்கள் : 342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