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அமத்சியா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स्राएल के राजा यारोबाम के सताईसवें वर्ष में यहूदा के राजा अमस्याह का पुत्र अजर्याह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ब वह राज्य करने लगा, तब सोलह वर्ष का था, और यरूशलेम में बावन वर्ष राज्य करता रहा। उसकी मात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यकोल्याह था, जो यरूशलेम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ैसे उसका पिता अमस्याह किया करता था जो यहोवा की दृष्टि में ठीक था, वैसे ही वह भी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ौभी ऊंचे स्थान गिराए न गए; प्रजा के लोग उस समय भी उन पर बलि चढ़ाते, और धूप जला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होवा ने उस राजा को ऐसा मारा, कि वह मरने के दिन तक कोढ़ी रहा, और अलग एक घर में रहता था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ताम नाम राजपुत्र उसके घराने के काम पर अधिकारी हो कर देश के लोगों का न्याय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अजर्याह के और सब काम जो उसने किए, वह क्या यहूदा के राजाओं के इतिहास की पुस्तक में तहीं लिख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निदान अजर्याह अपने पुरखाओं के संग सो गया और उस को दाऊदपुर में उसके पुरखाओं के बीच मिट्टी दी ग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ा पुत्र योताम उसके 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ूदा के राजा अजर्याह के अड़तीसवें वर्ष में यारोबाम का पुत्र जकर्याह इस्राएल पर शोमरोन में राज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ा, और छ: महीने राज्य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ने अपने पुरखाओं की नाईं वह किया, जो यहोवा की दृष्टि में बुरा है, अर्थात नबात के पुत्र यारोब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ने इस्राएल से पाप कराया था, उसके पापों के अनुसार वह करता रहा, और उन से वह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ाबेश के पुत्र शल्लूम ने उस से राजद्रोह की गोष्ठी कर के उसको प्रजा के साम्हने मारा, और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ात कर के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कर्याह के और काम इस्राएल के राजाओं के इतिहास की पुस्तक में लिख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ों यहोवा का वह वचन पूरा हुआ, जो उसने येहू से कहा था, कि तेरे परपोते के पुत्र तक तेरी सन्त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ी गद्दी पर बैठती जाएगी। और वैसा ही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ूदा के राजा उज्जिय्याह के उनतालीसवें वर्ष में याबेश का पुत्र शल्लूम राज्य करने लगा, और मही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र शोमरोन में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गादी के पुत्र मनहेम ने, तिर्सा से शोमरोन को जा कर याबेश के पुत्र शल्लूम को वहीं मार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घात कर के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शल्लूम के और काम और उसने राजद्रोह की जो गोष्ठी की, यह सब इस्राएल के राजाओं के इतिहास की पुस्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लि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मनहेम ने तिर्सा से जा कर, सब निवासियों और आस पास के देश समेत तिप्सह को इस कारण मार लिय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िप्सहियों ने उसके लिये फाटक न खेले थे, इस कारण उसने उन्हें मार लिया, और उस में जितनी गर्भव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ियां थीं, उस सभों को ची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ूदा के राजा अजर्याह के उनतालीसवें वर्ष में गादी का पुत्र मनहेम इस्राएल पर राज्य करने ल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स वर्ष शोमरोन में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ने वह किया, जो यहोवा की दृष्टि में बुरा था, अर्थात नबात के पुत्र यारोबाम जिसने इस्राएल स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या था, उसके पापों के अनुसार वह करता रहा, और उन से वह जीवन भर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अश्शूर के राजा पूल ने देश पर चढ़ाई की, और मनहेम ने उसको हजार किक्कार चान्दी इस इच्छा से दी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उसका सहायक हो कर राज्य को उसके हाथ में स्थिर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ह चान्दी अश्शूर के राजा को देने के लिये मनहेम ने बड़े बड़े धनवान इस्राएलियों से ले ली, एक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ुष को पचास पचास शेकेल चान्दी देनी पड़ी; तब अश्शूर का राजा देश को छोड़ कर लौट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नहेम के उौर काम जो उसने किए, वे सब क्या इस्राएल के राजाओं के इतिहास की पुस्तक में नहीं लिख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निदान मनहेम अपने पुरखाओं के संग सो गया और उसका पुत्र पकहयाह उसके 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ूदा के राजा अजर्याह के पचासवें वर्ष में मनहेम का पुत्र पकह्याह शोमरोन में इस्राएल पर राज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लगा, और दो वर्ष तक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ने वह किया जो यहोवा की दृष्टि में बुरा था, अर्थात नबात के पुत्र यारोबाम जिसने इस्राएल स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या था, उसके पापों के अनुसार वह करता रहा, और उन से वह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सके सरदार रमल्याह के पुत्र पेकह ने उस से राजद्रोह की गोष्ठी कर के, शोमरोन के राजभवन के गुम्म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सको और उसके संग अर्गोब और अर्ये को मारा; और पेकह के संग पचास गिलादी पुरुष थे, और वह उसका घात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उसके स्थान पर राजा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पकह्याह के और सब काम जो उसने किए, वह इस्राएल के राजाओं के इतिहास की पुस्तक में लिख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यहूदा के राजा अजर्याह के बावनवें वर्ष में रमल्याह का पुत्र पेकह शोमरोन में इस्राएल पर राज्य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, और बीस वर्ष तक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उसने वह किया जो यहोवा की दृष्टि में ठीक था, अर्थात जैसा उसके पिता उजिय्याह ने किया था, ठीक वै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उसने भ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ने वह किया, जो यहोवा की दृष्टि में बुरा था, अर्थात नबात के पुत्र यारोबाम, जिसने इस्राऐल स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या था, उसके पापों के अनुसार वह करता रहा, और उन से वह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तौभी ऊंचे स्थान गिराए न गए, प्रजा के लोग उन पर उस समय भी बलि चढ़ाते और धूप जलाते रहे।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न के ऊंचे फाटक को इसी ने बना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इस्राएल के राजा पेकह के दिनों में अश्शूर के राजा तिग्लत्पिलेसेर ने आकर इय्योन, अबेल्बेत्मा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नोह, केदेश और हासोर नाम नगरों को और गिलाद और गालील, वरन नप्ताली के पूरे देश को भी ले लिया, औ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बन्धुआ कर के अश्शूर को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योताम के और सब काम जो उसने किए, वे क्या यहूदा के राजाओं के इतिहास की पुस्तक में नहीं लिख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जिय्याह के पुत्र योताम के बीसवें वर्ष में एला के पुत्र होशे ने रमल्याह के पुत्र पेकह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द्रोह की गोष्ठी कर के उसे मारा, और उसे घात कर के उसके स्थान पर राजा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पेकह के और सब काम जो उसने किए वह इस्राएल के राजाओं के इतिहास की पुस्तक में लिख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रमल्याह के पुत्र इस्राएल के राजा पेकह के दूसरे वर्ष में यहूदा के राजा उजिय्याह का पुत्र योत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ब वह राज्य करने लगा, तब पच्चीस वर्ष का था, और यरूशलेम में सोलह वर्ष तक राज्य करता रहा। और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ता का नाम यरूशा था जो सादोक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उन दिनों में यहोवा अराम के राजा रसीन को, और रमल्याह के पुत्र पेकह को, यहूदा के विरुद्ध भेज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निदान योताम अपने पुरखाओं के संग सो गया और अपने मुलपुरुष दाऊद के नगर में अपने पुरखाओं के बीच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ट्टी दी गई, और उसका पुत्र आहाज उसके 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2026-10-21T08:34:14Z</dcterms:created>
  <dcterms:modified xsi:type="dcterms:W3CDTF">2026-10-21T08:34:14Z</dcterms:modified>
  <dc:title>2 राजा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