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commandment of God our Saviour, and Lord Jesus Christ, which is our hope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commandment of God our Saviour, and Lord Jesus Christ, which is our hope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Unto Timothy, my own son in the faith: Grace, mercy, and peace, from God our Father and Jesus Christ our Lo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Unto Timothy, my own son in the faith: Grace, mercy, and peace, from God our Father and Jesus Christ our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I besought you to abide still at Ephesus, when I went into Macedonia, that you might charge some that they teach no other doctrine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I besought you to abide still at Ephesus, when I went into Macedonia, that you might charge some that they teach no other doctrine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I besought you to abide still at Ephesus, when I went into Macedonia, that you might charge some that they teach no other doctrine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either give heed to fables and endless genealogies, which minister questions, rather than godly edifying which is in faith: so do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the end of the commandment is love out of a pure heart, and of a good conscience, and of faith sincere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the end of the commandment is love out of a pure heart, and of a good conscience, and of faith sincer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rom which some having miss the mark have turned aside unto vain arguments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Desiring to be teachers of the law; understanding neither what they say, nor whereof they affir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Desiring to be teachers of the law; understanding neither what they say, nor whereof they affir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we know that the law is good, if a man use it lawfully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is, that the law is not made for a righteous man, but for the lawless and disobedient, for the ungodly and for sinners, for unholy and profane, for murderers of fathers and murderers of mothers, for manslayers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is, that the law is not made for a righteous man, but for the lawless and disobedient, for the ungodly and for sinners, for unholy and profane, for murderers of fathers and murderers of mothers, for manslayers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is, that the law is not made for a righteous man, but for the lawless and disobedient, for the ungodly and for sinners, for unholy and profane, for murderers of fathers and murderers of mothers, for manslayers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whoremongers, for them that defile themselves with mankind, for men-stealers , for liars, for promise breakers, and if there be any other thing that is contrary to sound doctrine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whoremongers, for them that defile themselves with mankind, for men-stealers , for liars, for promise breakers, and if there be any other thing that is contrary to sound doctrine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ccording to the glorious gospel of the blessed God, which was committed to my tru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ccording to the glorious gospel of the blessed God, which was committed to my tru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thank Christ Jesus our Lord, who has enabled me, for that he counted me faithful, putting me into the ministry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thank Christ Jesus our Lord, who has enabled me, for that he counted me faithful, putting me into the ministry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 was before a blasphemer, and a persecutor, and prone to cause hurt: but I obtained mercy, because I did it ignorantly in unbelief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 was before a blasphemer, and a persecutor, and prone to cause hurt: but I obtained mercy, because I did it ignorantly in unbelief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grace of our Lord was exceeding abundant with faith and love which is in Christ Jesu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grace of our Lord was exceeding abundant with faith and love which is in Christ Jesu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is is a faithful saying, and worthy of all acceptation, that Christ Jesus came into the world to save sinners; of whom I am chie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is is a faithful saying, and worthy of all acceptation, that Christ Jesus came into the world to save sinners; of whom I am chief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evertheless for this cause I obtained mercy, that in me first Jesus Christ might show forth all longsuffering, for a pattern to them which should hereafter believe on him to life everlasting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evertheless for this cause I obtained mercy, that in me first Jesus Christ might show forth all longsuffering, for a pattern to them which should hereafter believe on him to life everlasting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evertheless for this cause I obtained mercy, that in me first Jesus Christ might show forth all longsuffering, for a pattern to them which should hereafter believe on him to life everlasting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unto the King eternal, immortal, invisible, the only wise God, be honour and glory for ever and ever. Am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unto the King eternal, immortal, invisible, the only wise God, be honour and glory for ever and ever. Ame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is charge I commit unto you, son Timothy, according to the prophecies which went before on you, that you by them might war a good warfare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is charge I commit unto you, son Timothy, according to the prophecies which went before on you, that you by them might war a good warfare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is charge I commit unto you, son Timothy, according to the prophecies which went before on you, that you by them might war a good warfare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olding faith, and a good conscience; which some having put away concerning faith have made shipwreck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f whom is Hymenaeus and Alexander; whom I have delivered unto Satan, that they may learn not to blasphe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f whom is Hymenaeus and Alexander; whom I have delivered unto Satan, that they may learn not to blasphe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1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்டபடியே, இயேசுகிறிஸ்துவின் அப்போஸ்தலனாயிருக்கிற பவு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ுவாயிராமல், தர்க்கங்களுக்கு ஏதுவாயிருக்கிற கட்டுக்கதைகளையும் முடிவில்லாத வம்சவரலாற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னியாதபடிக்கும், நீ சிலருக்குக் கட்டளையிடும்பொருட்ட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க்கும் அன்ப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ிலர் நோக்காமல் வீண்பேச்சுக்கு இடங்கொடுத்து விலகிப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கராயிருக்க விரும்ப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நியாயப்பிரமாணத்தை நியாயப்படி அநுசரித்தால், நியாயப்பிரமாணம் நல்லத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க்காரருக்கும், அடங்காதவர்களுக்கும், பக்தியில்லாதவர்களுக்கும், பாவிகளுக்கும், அசுத்தர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யாணை இடுகிறவர்கள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ஊழியத்திற்கு ஏற்படுத்தினபடியால், அவரை ஸ்தோத்திர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பூரணமாய்ப் பெரு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ிகரிப்புக்கும் பாத்திரமுமானது; அவர்களில் பிரதான பாவி ந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மாயிருப்பவர்களுக்குத் திருஷ்டாந்தம் உண்டாகும்பொருட்டுப் பிரதான பாவியாகிய என்னிடத்தில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 நீடிய பொறுமையையும் காண்பிக்கும்படிக்கு இரக்கம்பெற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மும் மகிமையும் சதாகாலங்களிலும் உண்டாயி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ிட்டு நல்ல போராட்டம்பண்ணும்படி, இந்தக் கட்டளையை உனக்கு ஒப்புவிக்கிறேன்; நீ விசுவாச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்மனச்சாட்சியும் உடையவன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த்தானிடத்தில் ஒப்புக்கொடு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2026-11-02T10:25:56Z</dcterms:created>
  <dcterms:modified xsi:type="dcterms:W3CDTF">2026-11-02T10:25:56Z</dcterms:modified>
  <dc:title>1 தீமோத்தேயு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