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ே, எங்களைத் திருப்பிக்கொண்டுவாரும், உமது முகத்தைப் பிரகாசிக்கப்பண்ணும், அப்பொழுது இரட்சிக்கப்படுவோ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ேனைகளின் தேவனாகிய கர்த்தாவே, உமது ஜனத்தின் விண்ணப்பத்துக்கு விரோதமாய் நீர் எதுவரைக்கும் கோபங்கொள்வீ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ேனைகளின் தேவனாகிய கர்த்தாவே, உமது ஜனத்தின் விண்ணப்பத்துக்கு விரோதமாய் நீர் எதுவரைக்கும் கோபங்கொள்வீ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ண்ணீராகிய அப்பத்தை அவர்களுக்கு போஜனமாகவும், மிகுதியான கண்ணீரையே அவர்களுக்குப் பானமாகவும் கொடுத்தீ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ண்ணீராகிய அப்பத்தை அவர்களுக்கு போஜனமாகவும், மிகுதியான கண்ணீரையே அவர்களுக்குப் பானமாகவும் கொடுத்தீ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ங்கள் அயலாருக்கு எங்களை வழக்காக வைக்கிறீர்; எங்கள் சத்துருக்கள் எங்களைப் பரியாசம்பண்ணு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ங்கள் அயலாருக்கு எங்களை வழக்காக வைக்கிறீர்; எங்கள் சத்துருக்கள் எங்களைப் பரியாசம்பண்ணுகி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ேனைகளின் தேவனே, எங்களைத் திருப்பிக்கொண்டுவாரும், உமது முகத்தைப் பிரகாசிக்கப்பண்ணும், அப்பொழுது இரட்சிக்கப்படுவ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ர் எகிப்திலிருந்து ஒரு திராட்சக்கொடியைக் கொண்டுவந்து, ஜாதிகளைத் துரத்திவிட்டு அதை நாட்டினீ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ர் எகிப்திலிருந்து ஒரு திராட்சக்கொடியைக் கொண்டுவந்து, ஜாதிகளைத் துரத்திவிட்டு அதை நாட்டினீ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ர் எகிப்திலிருந்து ஒரு திராட்சக்கொடியைக் கொண்டுவந்து, ஜாதிகளைத் துரத்திவிட்டு அதை நாட்டினீ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இடத்தை ஆயத்தப்படுத்தினீர்; அது வேரூன்றி, தேசமெங்கும் படர்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இடத்தை ஆயத்தப்படுத்தினீர்; அது வேரூன்றி, தேசமெங்கும் படர்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ின் நிழலால் மலைகளும் அதின் கிளைகளால் திவ்வியமான கேதுருக்களும் மூடப்பட்ட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ு தன் கொடிகளைச் சமுத்திரமட்டாகவும், தன் கிளைகளை நதிமட்டாகவும் படரவிட்ட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ொழுதோ வழிநடக்கிற யாவரும் அதைப் பறிக்கும்படியாக அதின் அடைப்புகளை ஏன் தகர்த்துப்போட்டீர்?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ொழுதோ வழிநடக்கிற யாவரும் அதைப் பறிக்கும்படியாக அதின் அடைப்புகளை ஏன் தகர்த்துப்போட்டீர்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ாட்டுப்பன்றி அதை உழுதுபோடுகிறது, வெளியின் மிருகங்கள் அதை மேய்ந்துபோடு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ின் மேய்ப்பரே, யோசேப்பை ஆட்டுமந்தையைப்போல நடத்துகிறவரே, செவிகொடும்; கேருபீன்கள் மத்தியில் வாசம்பண்ணுகிறவரே, பிரகாசிய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ின் மேய்ப்பரே, யோசேப்பை ஆட்டுமந்தையைப்போல நடத்துகிறவரே, செவிகொடும்; கேருபீன்கள் மத்தியில் வாசம்பண்ணுகிறவரே, பிரகாசிய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ேனைகளின் தேவனே திரும்பிவாரும், வானத்திலிருந்து கண்ணோக்கிப்பார்த்து, இந்தத் திராட்சச்செடியை விசாரித்தருளும்;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ம்முடைய வலதுகரம் நாட்டின கொடியையும், உமக்கு நீர் திடப்படுத்தின கிளையையும் கடாட்சித்தருள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ம்முடைய வலதுகரம் நாட்டின கொடியையும், உமக்கு நீர் திடப்படுத்தின கிளையையும் கடாட்சித்தருள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ப்பிராயீம் பென்யமீன் மனாசே என்பவர்களுக்கு முன்பாக, நீர் உமது வல்லமையை எழுப்பி, எங்களை இரட்சிக்க வந்தருள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ப்பிராயீம் பென்யமீன் மனாசே என்பவர்களுக்கு முன்பாக, நீர் உமது வல்லமையை எழுப்பி, எங்களை இரட்சிக்க வந்தருள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ு அக்கினியால் சுடப்பட்டும் வெட்டுண்டும் போயிற்று; உம்முடைய முகத்தின் பயமுறுத்தலால் அழிந்துபோகி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ு அக்கினியால் சுடப்பட்டும் வெட்டுண்டும் போயிற்று; உம்முடைய முகத்தின் பயமுறுத்தலால் அழிந்துபோகி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மது கரம் உமது வலதுபாரிசத்துப் புருஷன்மீதிலும், உமக்கு நீர் திடப்படுத்தின மனுஷகுமாரன் மீதிலும் இருப்பதாக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மது கரம் உமது வலதுபாரிசத்துப் புருஷன்மீதிலும், உமக்கு நீர் திடப்படுத்தின மனுஷகுமாரன் மீதிலும் இருப்பதாக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உம்மைவிட்டுப் பின்வாங்கமாட்டோம்; எங்களை உயிர்ப்பியும், அப்பொழுது உமது நாமத்தைத் தொழுதுகொள்ளுவோ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ேனைகளின் தேவனாகிய கர்த்தாவே, எங்களைத் திருப்பிக்கொண்டுவாரும்; உமது முகத்தைப் பிரகாசிக்கப்பண்ணும், அப்பொழுது இரட்சிக்கப்படுவ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ঈশ্বর, পুনর্বার আমাদের গ্রহণ করুন| আমাদের গ্রহণ করুন| আমাদের রক্ষা করু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্রভু, হে সর্বশক্তিমান ঈশ্বর, কখন আপনি আমাদের প্রার্থনা শুনবেন? আপনি কি চিরদিনের মত আমাদের ও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্রুদ্ধ হয়ে থাকব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খাদ্য হিসেবে আপনার লোকদের আপনি চোখের জল দিয়েছেন| আপনার লোকদের আপনি তাদেরই চোখের জলে ভর্তি গামল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েন| সেটাই ছিল তাদের পানীয় জ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মাদের শত্রুদের জন্য আপনি আমাদের ঝগড়ার কারণ হবার লক্ষ্য বানিয়েছেন এবং শত্রুরা আমাদের বিদ্রূ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হে সর্বশক্তিমান ঈশ্বর, পুনরায আমাদের গ্রহণ করুন| আমাদের গ্রহণ করুন| আমাদের রক্ষা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অতীতে আপনি আমাদের প্রতি গুরুত্বপূর্ণ চারা গাছের মতই যত্ন নিয়েছিলেন| মিশর থেকে আপনি আপন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দ্রাক্ষালতা” এনেছিলেন| অন্যান্য লোকদের আপনি এদেশ থেকে তাড়িয়ে দিয়েছিলেন এবং আপনার “দ্রাক্ষালতা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ি এখানে রোপণ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সেই “দ্রাক্ষালতার” জন্য আপনি জমি তৈরী করেছিলেন| এর শিকড়গুলোকে আপনি জমির গভীরে বাড়তে সাহায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েন| খুব তাড়াতাড়ি এই “দ্রাক্ষালতা” সারা দেশ ছেযে ফেল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এটি পর্বতকে ঢেকে দিয়েছে| এর পাতাগুলি বৃহত্‌ এরস গাছকেও ছায়া দি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এই দ্রাক্ষালতা ভূমধ্যসাগর পর্য়ন্ত ছড়িয়ে পড়বে| এর লতাপাতা ফরাত্‌ নদী পর্য়ন্ত বিস্তৃ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ঈশ্বর, য়ে প্রাচীর আপনার “দ্রাক্ষালতাকে” রক্ষা করতো, কেন তাকে ভেঙে ফেললেন? এখন য়ে কোন ব্যক্তি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র ধার দিয়ে যায়, সেই এর দ্রাক্ষা তুলে নিয়ে 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বুনো শূকররা এসে আমাদের “দ্রাক্ষাক্ষেতে” ঘুরে বেড়ায| বুনো জন্তুরা এসে এর পাতা খ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হে ইস্রায়েলের মেষপালক, আমার কথা শুনুন| আপনি য়োষেফের লোকদের মেষের মত পরিচালিত করেছেন| করূব দূত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পর আপনি রাজার মত বসেন| আপনাকে আমাদের দেখতে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হে সর্বশক্তিমান ঈশ্বর আপনি আসুন| স্বর্গ থেকে আপনার দ্রাক্ষাক্ষেত দেখুন এবং তাকে রক্ষা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হে ঈশ্বর, নিজ হাতে য়ে “দ্রাক্ষালতা” আপনি লাগিয়েছিলেন, তার দিকে দেখুন| য়ে চারাগাছকেআপনি বড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তে দিয়েছেন তার দিকে দেখ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হে ইস্রায়েলের মেষপালক ইফ্রযিম, বিন্যামীন এবং মনঃশির প্রতি আপনার মহত্ব প্রদর্শন করুন| আপনি এ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রক্ষা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শুকনো গোবরের মত আপনার “দ্রাক্ষালতা” পুড়ে গিয়েছিলো| আপনি এর প্রতি ক্রুদ্ধ হয়ে একে ধ্বংস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হে ঈশ্বর, য়ে সন্তান আপনার ডানদিকে দাঁড়িয়ে ছিল তার দিকে হাত বাড়ান| য়ে সন্তানকে আপনি বড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ন তার দিকে হাত বাড়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সে আর আপনাকে ছেড়ে যাবে না| তাকে বাঁচতে দিন, সে আপনার নামের উপাসন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হে প্রভু সর্বশক্তিমান ঈশ্বর, আমাদের কাছে ফিরে আসুন| আমাদের গ্রহণ করুন| আমাদের রক্ষা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8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2026-10-21T07:29:13Z</dcterms:created>
  <dcterms:modified xsi:type="dcterms:W3CDTF">2026-10-21T07:29:13Z</dcterms:modified>
  <dc:title>গীতসংহিতা : 80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