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 இரட்சியும்; வெள்ளங்கள் என் ஆத்துமாமட்டும் பெருகிவர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மான உளையில் அமிழ்ந்திருக்கிறேன், நிற்க நிலையில்லை, நிலையாத ஜலத்தில் ஆழ்ந்திருக்கிறேன்; வெள்ளங்கள் என்மேல் புரண்டுபோ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மான உளையில் அமிழ்ந்திருக்கிறேன், நிற்க நிலையில்லை, நிலையாத ஜலத்தில் ஆழ்ந்திருக்கிறேன்; வெள்ளங்கள் என்மேல் புரண்டுபோ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ுகிறதினால் இளைத்தேன்; என் தொண்டை வறண்டுபோயிற்று; என் தேவனுக்கு நான் காத்திருக்கையால், என் கண்கள் பூத்துப்போ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ுகிறதினால் இளைத்தேன்; என் தொண்டை வறண்டுபோயிற்று; என் தேவனுக்கு நான் காத்திருக்கையால், என் கண்கள் பூத்துப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 சத்துருக்களாகி என்னைச் சங்கரிக்கவேண்டுமென்றிருக்கிறவர்கள் பலத்திருக்கிறார்கள்; நான் எடுத்துக்கொள்ளாததை நான் கொடுக்கவேண்டியத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 சத்துருக்களாகி என்னைச் சங்கரிக்கவேண்டுமென்றிருக்கிறவர்கள் பலத்திருக்கிறார்கள்; நான் எடுத்துக்கொள்ளாததை நான் கொடுக்கவேண்டியத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நீர் என் புத்தியீனத்தை அறிந்திருக்கிறீர்; என் குற்றங்கள் உமக்கு மறைந்திருக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ாகிய ஆண்டவரே, உமக்காகக் காத்திருக்கிறவர்கள் என்னிமித்தம் வெட்கப்பட்டுப்போகாதிருப்பார்களாக; இஸ்ரவேலின் தேவனே, உம்மைத் தேடுகிறவர்கள் என்னிமித்தம் நாணமடையாதிருப்ப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ாகிய ஆண்டவரே, உமக்காகக் காத்திருக்கிறவர்கள் என்னிமித்தம் வெட்கப்பட்டுப்போகாதிருப்பார்களாக; இஸ்ரவேலின் தேவனே, உம்மைத் தேடுகிறவர்கள் என்னிமித்தம் நாணமடையாதிரு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நிமித்தம் நிந்தையைச் சகித்தேன்; இலச்சை என் முகத்தை மூட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கோதரருக்கு வேற்று மனுஷனும், என் தாயின் பிள்ளைகளுக்கு அந்நியனுமா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வீட்டைக்குறித்து உண்டான பக்திவைராக்கியம் என்னைப் படசித்தது; உம்மை நிந்திக்கிறவர்களுடைய நிந்தனைகள் என்மேல் விழ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 வாடும்படி உபவாசித்து அழுதேன்; அதுவும் எனக்கு நிந்தையாய் முடி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ட்டை என் உடுப்பாக்கினேன்; அப்பொழுதும் அவர்களுக்கு பழமொழியா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சலில் உட்கார்ந்திருக்கிறவர்கள் எனக்கு விரோதமாய்ப் பேசுகிறார்கள்; மதுபானம்பண்ணுகிறவர்களின் பாடலா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கர்த்தாவே, அநுக்கிரக காலத்திலே உம்மை நோக்கி விண்ணப்பஞ் செய்கிறேன்; தேவனே உமது மிகுந்த கிருபையினாலும் உமது இரட்சிப்பின் சத்தியத்தினாலும் எனக்குச் செவிகொடுத்தருள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கர்த்தாவே, அநுக்கிரக காலத்திலே உம்மை நோக்கி விண்ணப்பஞ் செய்கிறேன்; தேவனே உமது மிகுந்த கிருபையினாலும் உமது இரட்சிப்பின் சத்தியத்தினாலும் எனக்குச் செவிகொடுத்தருள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மிழ்ந்திப்போகாதபடிக்குச் சேற்றினின்று என்னைத் தூக்கிவிடும்; என்னைப் பகைக்கிறவர்களினின்றும் நிலையாத ஜலத்தினின்றும் நான் நீங்கும்படி செய்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மிழ்ந்திப்போகாதபடிக்குச் சேற்றினின்று என்னைத் தூக்கிவிடும்; என்னைப் பகைக்கிறவர்களினின்றும் நிலையாத ஜலத்தினின்றும் நான் நீங்கும்படி செய்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லப்பிரவாகங்கள் என்மேல் புரளாமலும், ஆழம் என்னை விழுங்காமலும், பாதாளம் என்மேல் தன் வாயை அடைத்துக்கொள்ளாமலும் இ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என் விண்ணப்பத்தைக் கேட்டருளும், உம்முடைய தயை நலமாயிருக்கிறது; உமது உருக்கமான இரக்கங்களின்படி என்னைக் கடாட்சித்தருள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முகத்தை உமது அடியேனுக்கு மறையாதேயும்; நான் வியாகுலப்படுகிறேன், எனக்குத் தீவிரமாய்ச் செவிகொடுத்தருள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 ஆத்துமாவினிடத்தில் வந்து அதை விடுதலைபண்ணும்; என் சத்துருக்களினிமித்தம் என்னை மீட்டுவி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ரீர் என் நிந்தையையும் என் வெட்கத்தையும் என் அவமானத்தையும் அறிந்திருக்கிறீர்; என் சத்துருக்கள் எல்லாரும் உமக்கு முன்பாக இ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ந்தை என் இருதயத்தைப் பிளந்தது; நான் மிகவும் வேதனைப்படுகிறேன்; எனக்காக பரிதபிக்கிறவனுண்டோ என்று காத்திருந்தேன் ஒருவனும் இல்லை; தேற்றுகிறவர்களுக்குக் காத்திருந்தேன், ஒருவனையும் காண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ந்தை என் இருதயத்தைப் பிளந்தது; நான் மிகவும் வேதனைப்படுகிறேன்; எனக்காக பரிதபிக்கிறவனுண்டோ என்று காத்திருந்தேன் ஒருவனும் இல்லை; தேற்றுகிறவர்களுக்குக் காத்திருந்தேன், ஒருவனையும் காண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ஆகாரத்தில் கசப்புக் கலந்து கொடுத்தார்கள், என் தாகத்துக்குக் காடியைக் குடிக்கக்கொடு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ந்தி அவர்களுக்குக் கண்ணியும், அவர்களுடைய செல்வம் அவர்களுக்கு வலையுமாயிருக்கக்கடவ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கண்கள் காணாதபடி அந்தகாரப்படக்கடவது; அவர்கள் இடுப்புகளை எப்போதும் தள்ளாடப்பண்ண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உக்கிரத்தை அவர்கள்மேல் ஊற்றும்; உம்முடைய கோபாக்கினி அவர்களைத் தொடர்ந்து பிடிப்ப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ாசஸ்தலம் பாழாகக்கடவது; அவர்களுடைய கூடாரங்களில் குடியில்லாமற்போவ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ரீர் அடித்தவனை அவர்கள் துன்பப்படுத்தி, நீர் காயப்படுத்தினவர்களை நோகப் பேசுகிறார்கள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க்கிரமத்தின்மேல் அக்கிரமத்தை அவர்கள்மேல் சுமத்தும், அவர்கள் உமது நீதிக்கு வந்தெட்டாதிருப்பார்கள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ீவபுஸ்தகத்திலிருந்து அவர்கள்பேர் கிறுக்கப்பட்டுப்போவதாக; நீதிமான்கள் பேரோடே அவர்கள் பேர் எழுதப்படாதிருப்ப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ோ சிறுமையும் துயரமுமுள்ளவன்; தேவனே, உம்முடைய இரட்சிப்பு எனக்கு உயர்ந்த அடைக்கலமாவத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நாமத்தைப் பாட்டினால் துதித்து, அவரை ஸ்தோத்திரத்தினால் மகிமைப்படுத்த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ம்பும் விரிகுளம்புமுள்ள காளையெருதைப்பார்க்கிலும், இதுவே கர்த்தருக்குப் பிரியம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ந்தகுணமுள்ளவர்கள் இதைக்கண்டு சந்தோஷப்படுவார்கள்; தேவனைத் தேடுகிறவர்களே, உங்கள் இருதயம் வாழ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எளியவர்களின் விண்ணப்பத்தைக் கேட்கிறார், கட்டுண்ட தம்முடையவர்களை அவர் புறக்கணிய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ானமும் பூமியும் சமுத்திரங்களும் அவைகளில் சஞ்சரிக்கிற யாவும் அவரைத் துதிக்கக்கடவ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ானமும் பூமியும் சமுத்திரங்களும் அவைகளில் சஞ்சரிக்கிற யாவும் அவரைத் துதிக்கக்கடவ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சீயோனை இரட்சித்து, யூதாவின் பட்டணங்களைக் கட்டுவார்; அப்பொழுது அங்கே குடியிருந்து அதைச் சுதந்தரித்துக்கொள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சீயோனை இரட்சித்து, யூதாவின் பட்டணங்களைக் கட்டுவார்; அப்பொழுது அங்கே குடியிருந்து அதைச் சுதந்தரித்துக்கொள்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ஊழியக்காரரின் சந்ததியார் அதைச் சுதந்தரித்துக்கொள்வார்கள்; அவருடைய நாமத்தை நேசிக்கிறவர்கள் அதில் வாசமாயி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జలములు నా ప్రాణముమీద పొర్లుచున్నవి నన్ను 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ిలుక యియ్యని అగాధమైన దొంగ ఊబిలో నేను దిగిపోవుచున్నాను అగాధ జలములలో నేను దిగబడియున్నాను వరద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ముంచివేయ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మొఱ్ఱపెట్టుటచేత అలసియున్నాను నా గొంతుక యెండిపోయెను నా దేవునికొరకు కనిపెట్టుటచేత నా కన్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ీణించ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ిర్నిమిత్తముగా నామీద పగపట్టువారు నా తలవెండ్రుకలకంటె విస్తారముగా ఉన్నారు అబద్ధ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శత్రువులై నన్ను సంహరింప గోరువారు అనేకులు నేను దోచుకొననిదానిని నేను ఇచ్చుకొనవలస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ా, నా బుద్ధిహీనత నీకు తెలిసేయున్నది నా అపరాధములు నీకు మరుగైనవి క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్రభువా, సైన్యములకధిపతివగు యెహోవా, నీకొరకు కనిపెట్టుకొనువారికి నావలన సిగ్గు కలుగ నియ్య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 దేవా, నిన్ను వెదకువారిని నావలన అవమానము నొంద 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నిమిత్తము నేను నిందనొందినవాడనైతిని నీ నిమిత్తము సిగ్గు నా ముఖమును క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సహోదరులకు నేను అన్యుడనైతిని నా తల్లి కుమారులకు పరుడ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యింటినిగూర్చిన ఆసక్తి నన్ను భక్షించియున్నది నిన్ను నిందించినవారి నిందలు నామీద పడ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ఉపవాసముండి నేను కన్నీరు విడువగా అది నాకు నిందాస్పద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ేను గోనెపట్ట వస్త్రముగా కట్టుకొనినప్పుడు వారికి హాస్యాస్పదుడ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గుమ్మములలో కూర్చుండువారు నన్నుగూర్చి మాట లాడుకొందురు త్రాగుబోతులు నన్నుగూర్చి పాటలు పా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, అనుకూల సమయమున నేను నిన్ను ప్రార్థించుచున్నాను. దేవా, నీ కృపాబాహుళ్యమునుబట్టి నీ రక్ష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త్యమునుబట్టి నాకుత్తరమ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దిగిపోకుండ ఊబిలోనుండి నన్ను తప్పించుము నా పగవారిచేతిలోనుండి అగాధజలములలోనుండి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టివరదలు నన్ను ముంచనియ్యకుము అగాధసముద్రము నన్ను మింగనియ్యకుము గుంట నన్ను మింగ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, నీ కృప ఉత్తమత్వమునుబట్టి నాకు ఉత్తర మిమ్ము నీ వాత్సల్యబాహుళ్యతనుబట్టి నాతట్టు తిరుగ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 సేవకునికి విముఖుడవై యుండకుము నేను ఇబ్బందిలోనున్నాను త్వరగా నాకు ఉత్తరమ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యొద్దకు సమీపించి నన్ను విమోచింపుము. నా శత్రువులను చూచి నన్ను విడి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ిందయు సిగ్గును అవమానమును నాకు కలిగెననినీకు తెలిసియున్నది. నా విరోధులందరు నీకు కనబడ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ిందకు నా హృదయము బద్దలాయెను నేను బహుగా కృశించియున్నాను కరుణించువారికొరకు కనిపెట్టుకొంటిని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వ రును లేకపోయిరి. ఓదార్చువారికొరకు కనిపెట్టుకొంటినిగాని యెవరును కానరార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చేదును నాకు ఆహారముగా పెట్టిరి నాకు దప్పియైనప్పుడు చిరకను త్రాగన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ి భోజనము వారికి ఉరిగా నుండును గాక వారు నిర్భయులై యున్నప్పుడు అది వారికి ఉరిగా న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ు చూడకపోవునట్లు వారి కన్నులు చీకటి కమ్మును గాక వారి నడుములకు ఎడతెగని వణకు పుట్ట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ిమీద నీ ఉగ్రతను కుమ్మరించుము నీ కోపాగ్ని వారిని పట్టుకొన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ి పాళెము పాడవును గాక వారి గుడారములలో ఎవడును ఉండకపోవ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వు మొత్తినవానిని వారు తరుముచున్నారు నీవు గాయపరచినవారి వేదనను వివర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దోషముమీద దోషము వారికి తగులనిమ్ము నీ నీతి వారికి అందనీ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జీవగ్రంథములోనుండి వారి పేరును తుడుపు పెట్టుము నీతిమంతుల పట్టీలో వారి పేరులు వ్రా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ేను బాధపడినవాడనై వ్యాకులపడుచున్నాను దేవా, నీ రక్షణ నన్ను ఉద్ధరిం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కీర్తనలతో నేను దేవుని నామమును స్తుతించెదను కృతజ్ఞతాస్తుతులతో నేనాయనను ఘనపర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ఎద్దుకంటెను, కొమ్ములును డెక్కలునుగల కోడె కంటెను అది యెహోవాకు ప్రీతిక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బాధపడువారు దాని చూచి సంతోషించుదురు దేవుని వెదకువారలారా, మీ ప్రాణము తెప్పరిల్ల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యెహోవా దరిద్రుల మొఱ్ఱ ఆలకించువాడు ఖైదులో నుంచబడిన తన వారిని ఆయన తృణీకరించు వాడు 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భూమ్యాకాశములు ఆయనను స్తుతించును గాక సముద్రములును వాటియందు సంచరించు సమస్త మును ఆయనను స్తుత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దేవుడు సీయోనును రక్షించును ఆయన యూదా పట్టణములను కట్టించును జనులు అక్కడ నివసించెదరు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వశ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ఆయన సేవకుల సంతానము దానిని స్వతంత్రించు కొనును ఆయన నామమును ప్రేమించువారు అందులో నివ స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2026-10-20T07:32:52Z</dcterms:created>
  <dcterms:modified xsi:type="dcterms:W3CDTF">2026-10-20T07:32:52Z</dcterms:modified>
  <dc:title>కీర్తనలు : 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