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ளில் நடக்கிற ஜனங்கள் பெரிய வெளிச்சத்தைக் கண்டார்கள்; மரண இருளின் தேசத்தில் குடியிருக்கிறவர்களின்மேல் வெளிச்சம் பிரகாச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மளியாய் யுத்தம்பண்ணுகிற வீரருடைய ஆயுதவர்க்கங்களும், இரத்தத்தில் புரண்ட உடுப்பும் அக்கினிக்கு இரையாகச் சுட்டெரிக்க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் யாக்கோபுக்கு ஒருவார்த்தையை அனுப்பினார்; அது இஸ்ரவேலின்மேல் இறங்க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ங்கல்கட்டு இடிந்துபோயிற்று, பொளிந்த கல்லாலே திரும்பக்கட்டுவோம்; காட்டத்திமரங்கள் வெட்டிப்போடப்பட்டது, அவைகளுக்குப் பதிலாகக் கேதுருமரங்களை வைப்போம் எ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கர்த்தர் ரேத்சீனுடைய சத்துருக்களை அவர்கள்மேல் உயர்த்தி, அவர்களுடைய மற்றச் சத்துருக்களை அவர்களோடே கூட்டிக் கல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ங்கள் தங்களை அடிக்கிறவரிடத்தில் திரும்பாமலும், சேனைகளின் கர்த்தரைத் தேடாமலும் இ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கர்த்தர் இஸ்ரவேலிலே தலையையும், வாலையும், கிளையையும், நாணலையும், ஒரே நாளிலே வெட்டிப்போட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ப்பனும் கனம்பொருந்தினவனுமே தலை, பொய்ப்போதகம்பண்ணுகிற தீர்க்கதரிசியே வால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ஜனத்தை நடத்துகிறவர்கள் எத்தருமாய், அவர்களால் நடத்தப்படுகிறவர்கள் நாசமடைகிறவர்களுமாய் இ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నను వేదనపొందిన దేశముమీద మబ్బు నిలువ లేదు పూర్వకాలమున ఆయన జెబూలూను దేశమును నఫ్తాలి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పరచెను అంత్యకాలమున ఆయన సముద్రప్రాంతమును, అనగా యొర్దాను అద్దరిని అన్యజనుల గలిలయ ప్ర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ిమగలదానిగా చేయ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చీకటిలో నడుచు జనులు గొప్ప వెలుగును చూచు చున్నారు మరణచ్ఛాయగల దేశనివాసులమీద వెలుగు ప్రకా 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జనమును విస్తరింపజేయుచున్నావు వారి సంతోషమును వృద్ధిపరచుచున్నావు కోతకాలమున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నట్లు దోపుడుసొమ్ము పంచుకొనువారు సంతోషించునట్లు వారు నీ సన్నిధిని సంతోష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ిద్యాను దినమున జరిగినట్లు వాని బరువు కాడిని నీవు విరిచియున్నావు వాని మెడను కట్టుకఱ్ఱను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ువాని కొరడాలను విరి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ుద్ధపుసందడిచేయు యోధులందరి జోళ్లును రక్తములో పొరలింపబడిన వస్త్రములును అగ్నిలో వేయబడి దహ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లయనగా మనకు శిశువు పుట్టెను మనకు కుమారుడు అనుగ్రహింపబడెను ఆయన భుజముమీద రాజ్యభా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చర్యకరుడు ఆలోచనకర్త బలవంతుడైన దేవుడు నిత్యుడగు తండ్రి సమాధానకర్తయగు అధిపతి అని అతనికి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ది మొదలుకొని మితిలేకుండ దానికి వృద్ధియు క్షేమ మును కలుగునట్లు సర్వకాలము దావీదు సింహాస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ను నియమించును న్యాయమువలనను నీతివలనను రాజ్యమును స్థిరపరచు టకు అతడు సింహాసనాసీనుడై రాజ్యపరిపా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 సైన్యములకధిపతియగు యెహోవా ఆసక్తికలిగి దీనిని నెరవే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్రభువు యాకోబు విషయమై వర్తమానము పంపగా అది ఇశ్రాయేలువరకు దిగివచ్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ఎఫ్రాయిముకును షోమ్రోను నివాసులకును ప్రజల కందరికి తెలియవల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ఇటికలతో కట్టినది పడిపోయెను చెక్కిన రాళ్లతో కట్టుదము రండి; రావికఱ్ణతో కట్టినది నరకబ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కి మారుగా దేవదారు కఱ్ఱను వేయుదము రండని అతిశయపడి గర్వముతో చెప్ప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వానిమీదికి రెజీనునకు విరోధులైన వారిని హెచ్చించుచు వాని శత్రువులను రే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ూర్పున సిరియాయు పడమట ఫిలిష్తీయులును నోరు తెరచి ఇశ్రాయేలును మింగివేయవలెనని యున్నారు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నను ఆయన కోపము చల్లారలేదు.ఆయన బాహువు ఇంకను చా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జనులు తమ్ము కొట్టినవానితట్టు తిరుగుట లేదు సైన్యములకధిపతియగు యెహోవాను వెదక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వున యెహోవా ఇశ్రాయేలులోనుండి తలను తోకను తాటికమ్మను రెల్లును ఒక్క దినమున కొట్ట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ెద్దలును ఘనులును తల; కల్లలాడు ప్రవక్తలు తో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జనుల నాయకులు త్రోవ తప్పించువారు వారిని వెంబడించువారు వారిచేత మింగివేయబడ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ందరును భక్తిహీనులును దుర్మార్గులునై యున్నారు ప్రతి నోరు దుర్భాషలాడును కాబట్టి ప్రభువ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¸°వనస్థులను చూచి సంతో షింపడు వారిలో తలిదండ్రులు లేనివారియందైనను వారి విధవరాండ్రయందైనను జాలిప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ు జరిగినను ఆయన కోపము చల్లారలేదు ఆయన బాహువు ఇంకను చా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క్తిహీనత అగ్నివలె మండుచున్నది అది గచ్చపొదలను బలురక్కసి చెట్లను కాల్చి అడవి పొదలలో రాజున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ట్టమైన పొగవలె చుట్టుకొనుచు పైకి ఎగ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ైన్యముల కధిపతియగు యెహోవా ఉగ్రతవలన దేశము కాలిపోయెను. జనులును అగ్నికి కట్టెలవలె నున్నారు వ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నొకడు కరుణ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ుడిప్రక్కన ఉన్నదాని పట్టుకొందురు గాని ఇంకను ఆకలిగొని యుందురు; ఎడమప్రక్కన ఉన్నదాని భక్ష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ఇంకను తృప్తిపొందక యుందురు వారిలో ప్రతివాడు తన బాహువును భక్ష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ష్షే ఎఫ్రాయిమును ఎఫ్రాయిము మనష్షేను భక్షించును వీరిద్దరు ఏకీభవించి యూదామీద పడుదురు. ఈ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నను ఆయన కోపము చల్లారలేదు ఆయన బాహువు ఇంకను చా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2026-10-20T01:25:51Z</dcterms:created>
  <dcterms:modified xsi:type="dcterms:W3CDTF">2026-10-20T01:25:51Z</dcterms:modified>
  <dc:title>యెషయా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