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கிழ்ச்சியோடே கர்த்தருக்கு ஆராதனைசெய்து, ஆனந்தசத்தத்தோடே அவர் சந்நிதிமுன் வ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ல்லவர், அவருடைய கிருபை என்றென்றைக்கும், அவருடைய உண்மை தலைமுறை தலைமுறைக்கும் உ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எல்லாரும் கர்த்தரைக் கெம்பீரமாய்ப் பா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তুমি প্রভুর সেবা কর তখন আনন্দিত থেকো! আনন্দ গীত গাইতে গাইতে প্রভুর সামনে এস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টা জেনো য়ে প্রভুই ঈশ্বর| তিনিই আমাদের সৃষ্টি করেছেন| আমরা তাঁরই মেষের প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ধন্যবাদের গীত গাইতে গাইতে তাঁর শহরে এসো| প্রশংসা গীত গাইতে গাইতে তাঁর মন্দিরে এসো| তাঁকে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তাঁর নামকে ধন্য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ভালো! তাঁর ভালোবাসা চিরন্তন| আমরা সর্বদাই তাঁর ওপর আস্থা রাখতে পা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ৃথিবী, প্রভুর উদ্দেশ্যে গান গ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2026-10-21T08:34:00Z</dcterms:created>
  <dcterms:modified xsi:type="dcterms:W3CDTF">2026-10-21T08:34:00Z</dcterms:modified>
  <dc:title>গীতসংহিতা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