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David therefore departed thence, and escaped to the cave Adullam: and when his brethren and all his father's house heard it, they went down thither to hi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David therefore departed thence, and escaped to the cave Adullam: and when his brethren and all his father's house heard it, they went down thither to hi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every one that was in distress, and every one that was in debt, and every one that was discontented, gathered themselves unto him; and he became a captain over them: and there were with him about four hundred me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every one that was in distress, and every one that was in debt, and every one that was discontented, gathered themselves unto him; and he became a captain over them: and there were with him about four hundred me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went thence to Mizpeh of Moab: and he said unto the king of Moab, Let my father and my mother, I pray you, come forth, and be with you, till I know what God will do for m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went thence to Mizpeh of Moab: and he said unto the king of Moab, Let my father and my mother, I pray you, come forth, and be with you, till I know what God will do for m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went thence to Mizpeh of Moab: and he said unto the king of Moab, Let my father and my mother, I pray you, come forth, and be with you, till I know what God will do for m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brought them before the king of Moab: and they dwelt with him all the while that David was in the hol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brought them before the king of Moab: and they dwelt with him all the while that David was in the hol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prophet Gad said unto David, Abide not in the hold; depart, and get you into the land of Judah. Then David departed, and came into the forest of Haret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prophet Gad said unto David, Abide not in the hold; depart, and get you into the land of Judah. Then David departed, and came into the forest of Haret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n Saul heard that David was discovered, and the men that were with him, (now Saul abode in Gibeah under a tree in Ramah, having his spear in his hand, and all his servants were standing about hi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n Saul heard that David was discovered, and the men that were with him, (now Saul abode in Gibeah under a tree in Ramah, having his spear in his hand, and all his servants were standing about hi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n Saul heard that David was discovered, and the men that were with him, (now Saul abode in Gibeah under a tree in Ramah, having his spear in his hand, and all his servants were standing about hi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Saul said unto his servants that stood about him, Hear now, all of you Benjamites; will the son of Jesse give every one of you fields and vineyards, and make you all captains of thousands, and captains of hundred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Saul said unto his servants that stood about him, Hear now, all of you Benjamites; will the son of Jesse give every one of you fields and vineyards, and make you all captains of thousands, and captains of hundred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Saul said unto his servants that stood about him, Hear now, all of you Benjamites; will the son of Jesse give every one of you fields and vineyards, and make you all captains of thousands, and captains of hundred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at all of you have conspired against me, and there is none that shows me that my son has made a league with the son of Jesse, and there is none of you that is sorry for me, or shows unto me that my son has stirred up my servant against me, to lie in wait, as at this day?]]></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at all of you have conspired against me, and there is none that shows me that my son has made a league with the son of Jesse, and there is none of you that is sorry for me, or shows unto me that my son has stirred up my servant against me, to lie in wait, as at this da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at all of you have conspired against me, and there is none that shows me that my son has made a league with the son of Jesse, and there is none of you that is sorry for me, or shows unto me that my son has stirred up my servant against me, to lie in wait, as at this da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at all of you have conspired against me, and there is none that shows me that my son has made a league with the son of Jesse, and there is none of you that is sorry for me, or shows unto me that my son has stirred up my servant against me, to lie in wait, as at this da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answered Doeg the Edomite, which was set over the servants of Saul, and said, I saw the son of Jesse coming to Nob, to Ahimelech the son of Ahitub.]]></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answered Doeg the Edomite, which was set over the servants of Saul, and said, I saw the son of Jesse coming to Nob, to Ahimelech the son of Ahitub.]]></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enquired of the LORD for him, and gave him victuals, and gave him the sword of Goliath the Philistin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enquired of the LORD for him, and gave him victuals, and gave him the sword of Goliath the Philistin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the king sent to call Ahimelech the priest, the son of Ahitub, and all his father's house, the priests that were in Nob: and they came all of them to the king.]]></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the king sent to call Ahimelech the priest, the son of Ahitub, and all his father's house, the priests that were in Nob: and they came all of them to the king.]]></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aul said, Hear now, you son of Ahitub. And he answered, Here I am, my lor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aul said unto him, Why have all of you conspired against me, you and the son of Jesse, in that you have given him bread, and a sword, and have enquired of God for him, that he should rise against me, to lie in wait, as at this da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aul said unto him, Why have all of you conspired against me, you and the son of Jesse, in that you have given him bread, and a sword, and have enquired of God for him, that he should rise against me, to lie in wait, as at this day?]]></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aul said unto him, Why have all of you conspired against me, you and the son of Jesse, in that you have given him bread, and a sword, and have enquired of God for him, that he should rise against me, to lie in wait, as at this da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Ahimelech answered the king, and said, And who is so faithful among all your servants as David, which is the king's son in law, and goes at your bidding, and is honourable in yours hous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Ahimelech answered the king, and said, And who is so faithful among all your servants as David, which is the king's son in law, and goes at your bidding, and is honourable in yours hous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Ahimelech answered the king, and said, And who is so faithful among all your servants as David, which is the king's son in law, and goes at your bidding, and is honourable in yours hous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Did I then begin to enquire of God for him? be it far from me: let not the king impute any thing unto his servant, nor to all the house of my father: for your servant knew nothing of all this, less or mor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Did I then begin to enquire of God for him? be it far from me: let not the king impute any thing unto his servant, nor to all the house of my father: for your servant knew nothing of all this, less or mor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Did I then begin to enquire of God for him? be it far from me: let not the king impute any thing unto his servant, nor to all the house of my father: for your servant knew nothing of all this, less or mor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Did I then begin to enquire of God for him? be it far from me: let not the king impute any thing unto his servant, nor to all the house of my father: for your servant knew nothing of all this, less or mor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king said, You shall surely die, Ahimelech, you, and all your father's hous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king said unto the footmen that stood about him, Turn, and slay the priests of the LORD: because their hand also is with David, and because they knew when he fled, and did not show it to me. But the servants of the king would not put forth their hand to fall upon the priests of the LOR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king said unto the footmen that stood about him, Turn, and slay the priests of the LORD: because their hand also is with David, and because they knew when he fled, and did not show it to me. But the servants of the king would not put forth their hand to fall upon the priests of the LOR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king said unto the footmen that stood about him, Turn, and slay the priests of the LORD: because their hand also is with David, and because they knew when he fled, and did not show it to me. But the servants of the king would not put forth their hand to fall upon the priests of the LOR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king said unto the footmen that stood about him, Turn, and slay the priests of the LORD: because their hand also is with David, and because they knew when he fled, and did not show it to me. But the servants of the king would not put forth their hand to fall upon the priests of the LOR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king said to Doeg, Turn you, and fall upon the priests. And Doeg the Edomite turned, and he fell upon the priests, and slew on that day fourscore and five persons that did wear a linen epho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king said to Doeg, Turn you, and fall upon the priests. And Doeg the Edomite turned, and he fell upon the priests, and slew on that day fourscore and five persons that did wear a linen epho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Nob, the city of the priests, stroke he with the edge of the sword, both men and women, children and infants, and oxen, and asses, and sheep, with the edge of the swor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Nob, the city of the priests, stroke he with the edge of the sword, both men and women, children and infants, and oxen, and asses, and sheep, with the edge of the swor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one of the sons of Ahimelech the son of Ahitub, named Abiathar, escaped, and fled after Davi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one of the sons of Ahimelech the son of Ahitub, named Abiathar, escaped, and fled after Davi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biathar showed David that Saul had slain the LORD's priest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David said unto Abiathar, I knew it that day, when Doeg the Edomite was there, that he would surely tell Saul: I have occasioned the death of all the persons of your father's hous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David said unto Abiathar, I knew it that day, when Doeg the Edomite was there, that he would surely tell Saul: I have occasioned the death of all the persons of your father's hous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David said unto Abiathar, I knew it that day, when Doeg the Edomite was there, that he would surely tell Saul: I have occasioned the death of all the persons of your father's hous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bide you with me, fear not: for he that seeks my life seeks your life: but with me you shall be in safeguar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bide you with me, fear not: for he that seeks my life seeks your life: but with me you shall be in safegua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564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து அவ்விடத்தைவிட்டுத் தப்பி, அதுல்லாம் என்னும் கெபிக்குப் போனான்; அதை, அவன் சகோதரரு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 வீட்டார் அனைவரும் கேட்டு, அங்கே அவனிடத்துக்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ஒடுக்கப்பட்டவர்கள், கடன்பட்டவர்கள், முறுமுறுக்கிறவர்கள் யாவரும் அவனோடே கூடிக்கொண்டார்கள்;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த் தலைவனானான்; இந்தப் பிரகாரமாக ஏறக்குறைய நானூறுபேர் அவனோ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வீது அவ்விடத்தைவிட்டு மோவாபியரைச் சேர்ந்த மிஸ்பேக்குப் போய், மோவாபின் ராஜாவைப் பார்த்து: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 எப்படி நடத்துவார் என்று நான் அறியுமட்டும், என் தகப்பனும் என் தாயும் உங்களி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யிருக்கும்படி தயவுசெய்யு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 மோவாபின் ராஜாவினிடத்தில் அழைத்துக்கொண்டு போய்விட்டான்; தாவீது அரணில் இருந்த நாளெ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அங்கே அவனோ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ன்பு காத் என்னும் தீர்க்கதரிசி தாவீதைப் பார்த்து: நீர் அரணில் இராமல் யூதாதேசத்திற்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வாரும் என்றான்; அப்பொழுது தாவீது புறப்பட்டு ஆரேத் என்னும் காட்டிலே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வீதும் அவனோடிருந்த மனுஷரும் காணப்பட்ட செய்தியைச் சவுல் கேள்விப்பட்டான்; சவுல் கிபியாவை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ந்த ராமாவில் ஒரு தோப்பிலே உட்கார்ந்து, தன்னுடைய ஊழியக்காரர் எல்லாரும் தன்னைச் சூழ்ந்துநிற்க,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ஈட்டியைத் தன் கையிலே பிடித்துக்கொண்டிருக்கும் 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வுல் தன்னண்டையில் நிற்கிற தன் ஊழியக்காரரைப் பார்த்து: பென்யமீன் புத்திரரே, கேளுங்கள்; ஈசா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ன் உங்களெல்லாருக்கும் வயல்களையும் திராட்சத்தோட்டங்களையும் கொடுப்பானோ? உங்களெல்லா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ரத்துக்கு அதிபதிகளும் நூற்றுக்கு அதிபதிகளுமாக வை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ங்களெல்லாரும் எனக்கு விரோதமாகக் கட்டுப்பாடு பண்ணிக்கொண்டது என்ன? ஈசாயின் மகனுடனே எ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பண்ணும்போது, என் செவிக்கு அதை ஒருவனும் வெளிப்படுத்தவில்லை; எனக்காகப் பரிதாபப்பட்டு,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கு அதை வெளிப்படுத்த உங்களில் ஒருவனாகிலும் இல்லையா? இந்நாளில் இருக்கிறபடி எனக்குச் சதிபண்ண,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 என் வேலைக்காரனை எனக்கு விரோதமாக எடுத்துவிட்டா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சவுலின் ஊழியக்காரரோடே நின்ற ஏதோமியனாகிய தோவேக்கு பிரதியுத்தரமாக: ஈசாயின் ம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லிருக்கிற அகிதூபின் குமாரனாகிய அகிமெலேக்கிடத்தில் வர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வன் அவனுக்காகக் கர்த்தரிடத்தில் விசாரித்து, அவனுக்கு வழிக்கு போஜனத்தைக் கொடுத்து, பெலிஸ்த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யாத்தின் பட்டயத்தையும் அவனுக்குக் கொடுத்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ராஜா: அகிதூபின் குமாரனாகிய அகிமெலேக் என்னும் ஆசாரியனையும், நோபிலிருக்கிற அவன் தக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ராகிய எல்லா ஆசாரியரையும் அழைப்பித்தான்; அவர்களெல்லாரும் ராஜாவினிடத்தில்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சவுல்: அகிதூபின் குமாரனே கேள் என்று சொல்ல, அவன்: இதோ, இருக்கிறேன் என் ஆண்ட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சவுல் அவனை நோக்கி: நீயும் ஈசாயின் மகனும் எனக்கு விரோதமாய்க் கட்டுப்பாடு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நாளில் இருக்கிறபடி எனக்குச் சதிபண்ண அவன் எனக்கு விரோதமாக எழும்பும்படிக்கு, நீ அவனுக்கு அப்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மும் கொடுத்து, தேவசந்நிதியில் அவனுக்காக விசாரித்தது எ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கிமெலேக் ராஜாவுக்குப் பிரதியுத்தரமாக: உம்முடைய எல்லா ஊழியக்காரரிலும் தாவீதைப்போல, ராஜா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மகனும், உம்முடைய கட்டளைகளின்படி செய்துவருகிறவனும், உம்முடைய வீட்டிலே கனமுள்ளவனுமா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மையுள்ளவன் 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ன்றையதினம் அவனுக்காக தேவசந்நிதியில் விசாரிக்கத் தொடங்கினேனோ? அது எனக்குத் தூரமாயிருப்பதாக;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முடைய அடியானாகிய என்மேலாகிலும் என் தகப்பன் வீட்டாரில் எவன்மேலாகிலும் குற்றம் சுமத்த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அடியான் இவைகளிலெல்லாம் ஒரு சிறிய காரியமாகிலும் பெரிய காரியமாகிலும் அறிந்திருந்த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ராஜாவோ: அகிமெலேக்கே, நீயும் உன் தகப்பன் வீட்டார் அனைவரும் சாகவே சாக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ன்பு ராஜா தன்னண்டையிலே நிற்கிற சேவகரை நோக்கி: நீங்கள் போய், கர்த்தருடைய ஆசாரிய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ங்கள்; அவர்கள் கையும் தாவீதோடே இருக்கிறது; அவன் ஓடிப்போகிறதை அவர்கள் அறிந்திருந்தும்,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 வெளிப்படுத்தவில்லை என்றான்; ராஜாவின் வேலைக்காரரோ, கர்த்தருடைய ஆசாரியர்களைக் கொல்ல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ளை நீட்ட சம்மதி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ராஜா தோவேக்கை நோக்கி: நீ போய் ஆசாரியர்களைக் கொன்றுபோடு என்றான்; ஏதோமியனாகிய தோ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கள்மேல் விழுந்து, சணல்நூல் ஏபோத்தைத் தரித்திருக்கும் எண்பத்தைந்துபேரை அன்றையதினம் கொ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சாரியர்களின் பட்டணமாகிய நோபிலுமுள்ள புருஷரையும், ஸ்திரீகளையும், பிள்ளைகளையும், குழந்தை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களையும், கழுதைகளையும், ஆடுகளையும் பட்டயக்கருக்கினால் வெட்டி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கிதூபின் குமாரனாகிய அகிமெலேக்கின் குமாரரில் அபியத்தார் என்னும் பேருள்ள ஒருவன் தப்பி, 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 புறமாக ஓடி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சவுல் கர்த்தருடைய ஆசாரியர்களைக் கொன்றுபோட்ட செய்தியை தாவீதுக்கு அறி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தாவீது அபியத்தாரைப் பார்த்து: ஏதோமியனாகிய தோவேக்கு அங்கே இருந்தபடியினா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வ்விதத்திலும் சவுலுக்கு அதை அறிவிப்பான் என்று அன்றையதினமே அறிந்திருந்தேன்; உன் தகப்பன் வீட்டா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டைய மரணத்துக்கும் காரண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 என்னிடத்தில் இரு, பயப்படவேண்டாம்; என் பிராணனையும் வாங்கத்தேடுகிறவனே உன் பிராண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ங்கத்தேடுகிறான்; நீ என் ஆதரவிலே இ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2]]></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2026-09-17T23:56:09Z</dcterms:created>
  <dcterms:modified xsi:type="dcterms:W3CDTF">2026-09-17T23:56:09Z</dcterms:modified>
  <dc:title>1 சாமுவேல் : 22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