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ீலேயாத்தியனான யெப்தா பலத்த பராக்கிரமசாலியாயிருந்தான்; அவன் பரஸ்திரீயின் குமாரன்; கிலெயாத் அவனைப் பெற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ீலேயாத்தியனான யெப்தா பலத்த பராக்கிரமசாலியாயிருந்தான்; அவன் பரஸ்திரீயின் குமாரன்; கிலெயாத் அவனைப் பெற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லெயாத்தின் மனைவியும் அவனுக்குக் குமாரர்களைப் பெற்றாள்; அவன் மனைவி பெற்ற குமாரர் பெரியவர்களான பின்பு, அவர்கள் யெப்தாவை நோக்கி: உனக்கு எங்கள் தகப்பன் வீட்டிலே சுதந்தரம் இல்லை; நீ அந்நிய ஸ்திரீயின் மகன் என்று சொல்லி அவனைத் துரத்த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லெயாத்தின் மனைவியும் அவனுக்குக் குமாரர்களைப் பெற்றாள்; அவன் மனைவி பெற்ற குமாரர் பெரியவர்களான பின்பு, அவர்கள் யெப்தாவை நோக்கி: உனக்கு எங்கள் தகப்பன் வீட்டிலே சுதந்தரம் இல்லை; நீ அந்நிய ஸ்திரீயின் மகன் என்று சொல்லி அவனைத் துரத்த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ெப்தா: தன் சகோதரரை விட்டு ஓடிப்போய், தோப்தேசத்திலே குடியிருந்தான்; வீணரான மனுஷர் யெப்தாவோடே கூடிக்கொண்டு, அவனோடேகூட யுத்தத்திற்குப் போ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ெப்தா: தன் சகோதரரை விட்டு ஓடிப்போய், தோப்தேசத்திலே குடியிருந்தான்; வீணரான மனுஷர் யெப்தாவோடே கூடிக்கொண்டு, அவனோடேகூட யுத்தத்திற்குப் போ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ில நாளைக்குப்பின்பு, அம்மொன் புத்திரர் இஸ்ரவேலின் மேல் யுத்தம் பண்ண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இஸ்ரவேலின்மேல் யுத்தம் பண்ணும்போது கீலேயாத்தின் மூப்பர் யெப்தாவைத் தோப்தேசத்திலிருந்து அழைத்துவரப்போய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ெப்தாவை நோக்கி: நீ வந்து, நாங்கள் அம்மோன் புத்திரரோடு யுத்தம் பண்ண எங்கள் சேனாபதியாயிருக்க வேண்டும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யெப்தா கீலேயாத்தி மூப்பரைப் பார்த்து: நீங்கள் அல்லவா என்னைப் பகைத்து, என் தகப்பன் வீட்டிலிருந்து என்னைத் துரத்தினவர்கள்? இப்பொழுது உங்களுக்கு ஆபத்து நேரிட்டிருக்கிற சமயத்தில் நீங்கள் என்னிடத்தில் ஏன் வருகிறீர்கள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யெப்தா கீலேயாத்தி மூப்பரைப் பார்த்து: நீங்கள் அல்லவா என்னைப் பகைத்து, என் தகப்பன் வீட்டிலிருந்து என்னைத் துரத்தினவர்கள்? இப்பொழுது உங்களுக்கு ஆபத்து நேரிட்டிருக்கிற சமயத்தில் நீங்கள் என்னிடத்தில் ஏன் வருகிறீர்கள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க் கீலேயாத்தின் மூப்பர் யெப்தாவை நோக்கி: நீ எங்களுடனேகூட வந்து, அம்மோன் புத்திரரோடு யுத்தம்பண்ணி, கீலேயாத்தின் குடிகளாகிய எங்கள் அனைவர்மேலும் தலைவனாயிருக்க வேண்டும்; இதற்காக இப்பொழுது உன்னிடத்தில் வந்தோ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க் கீலேயாத்தின் மூப்பர் யெப்தாவை நோக்கி: நீ எங்களுடனேகூட வந்து, அம்மோன் புத்திரரோடு யுத்தம்பண்ணி, கீலேயாத்தின் குடிகளாகிய எங்கள் அனைவர்மேலும் தலைவனாயிருக்க வேண்டும்; இதற்காக இப்பொழுது உன்னிடத்தில் வந்தோம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யெப்தா: அம்மோன் புத்திரரோடே யுத்தம்பண்ண, நீங்கள் என்னைத் திரும்ப அழைத்துப்போனபின்பு, கர்த்தர் அவர்களை என் முன்னிலையாய் ஒப்புக்கொடுத்தால், என்னை உங்களுக்குத் தலைவனாய் வைப்பீர்களா என்று கீலேயாத்தின் மூப்பரைக் கே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யெப்தா: அம்மோன் புத்திரரோடே யுத்தம்பண்ண, நீங்கள் என்னைத் திரும்ப அழைத்துப்போனபின்பு, கர்த்தர் அவர்களை என் முன்னிலையாய் ஒப்புக்கொடுத்தால், என்னை உங்களுக்குத் தலைவனாய் வைப்பீர்களா என்று கீலேயாத்தின் மூப்பரைக் கே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லேயாத்தின் மூப்பர் யெப்தாவைப் பார்த்து: நாங்கள் உன் வார்த்தையின்படியே செய்யாவிட்டால், கர்த்தர் நமக்கு நடுநின்று கேட்பாராக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ெப்தா கீலேயாத்தின் மூப்பரோடே கூடப்போனான்; ஜனங்கள் அவனைத் தங்கள்மேல் தலைவனும் சேனாபதியுமாக வைத்தார்கள். யெப்தா தன் காரியங்களையெல்லாம் மிஸ்பாவிலே கர்த்தருடைய சந்நிதியிலே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ெப்தா கீலேயாத்தின் மூப்பரோடே கூடப்போனான்; ஜனங்கள் அவனைத் தங்கள்மேல் தலைவனும் சேனாபதியுமாக வைத்தார்கள். யெப்தா தன் காரியங்களையெல்லாம் மிஸ்பாவிலே கர்த்தருடைய சந்நிதியிலே 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யெப்தா அம்மோன் புத்திரரின் ராஜாவினிடத்திற்கு ஸ்தானாபதிகளை அனுப்பி: நீ என் தேசத்தில் எனக்கு விரோதமாக யுத்தம்பண்ண வருகிறதற்கு, எனக்கும் உனக்கும் என்ன வழக்கு இருக்கிறது என்று கேட்கச்சொன்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யெப்தா அம்மோன் புத்திரரின் ராஜாவினிடத்திற்கு ஸ்தானாபதிகளை அனுப்பி: நீ என் தேசத்தில் எனக்கு விரோதமாக யுத்தம்பண்ண வருகிறதற்கு, எனக்கும் உனக்கும் என்ன வழக்கு இருக்கிறது என்று கேட்கச்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ம்மோன் புத்திரரின் ராஜா யெப்தாவின் ஸ்தானாபதிகளை நோக்கி: இஸ்ரவேலர் எகிப்திலிருந்து வருகிறபோது, அர்னோன் துவக்கி யாபோக்மட்டும், யோர்தான்மட்டும் இருக்கிற என் தேசத்தைக் கட்டிக்கொண்டார்களே; இப்பொழுது அதை எனக்குச் சமாதானமாய்த் திரும்பக்கொடுத்துவிட வேண்டும் என்று சொல்லுங்கள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ம்மோன் புத்திரரின் ராஜா யெப்தாவின் ஸ்தானாபதிகளை நோக்கி: இஸ்ரவேலர் எகிப்திலிருந்து வருகிறபோது, அர்னோன் துவக்கி யாபோக்மட்டும், யோர்தான்மட்டும் இருக்கிற என் தேசத்தைக் கட்டிக்கொண்டார்களே; இப்பொழுது அதை எனக்குச் சமாதானமாய்த் திரும்பக்கொடுத்துவிட வேண்டும் என்று சொல்லுங்கள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ம்மோன் புத்திரரின் ராஜா யெப்தாவின் ஸ்தானாபதிகளை நோக்கி: இஸ்ரவேலர் எகிப்திலிருந்து வருகிறபோது, அர்னோன் துவக்கி யாபோக்மட்டும், யோர்தான்மட்டும் இருக்கிற என் தேசத்தைக் கட்டிக்கொண்டார்களே; இப்பொழுது அதை எனக்குச் சமாதானமாய்த் திரும்பக்கொடுத்துவிட வேண்டும் என்று சொல்லுங்கள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ெப்தா மறுபடியும் அம்மோன் புத்திரரின் ராஜாவினிடத்திற்கு ஸ்தானாபதிகளை அனுப்பி, அவனுக்குச் சொல்லச் சொன்னதாவது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ெப்தா சொல்லுகிறது என்னவென்றால்: இஸ்ரவேலர் மோவாபியரின் தேசத்தையாகிலும், அம்மோன் புத்திரரின் தேசத்தையாகிலும் கட்டிக்கொண்டதில்லைய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ர் எகிப்திலிருந்து வருகிறபோது, வனாந்தரத்தில் சிவந்த சமுத்திர மட்டும் நடந்து, பின்பு காதேசுக்கு வந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ர் ஏதோமின் ராஜாவினிடத்திற்கு ஸ்தானாபதிகளை அனுப்பி: நாங்கள் உன் தேசத்துவழியாய்க் கடந்து போகட்டும் என்று சொல்லச்சொன்னார்கள்; அதற்கு ஏதோமின் ராஜா செவிகொடுக்கவில்லை; அப்படியே மோவாபின் ராஜாவிடத்திற்கும் அனுப்பினார்கள்; அவனும் சம்மதிக்கவில்லை. ஆதலால் இஸ்ரவேலர் காதேசிலே தரித்திருந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ர் ஏதோமின் ராஜாவினிடத்திற்கு ஸ்தானாபதிகளை அனுப்பி: நாங்கள் உன் தேசத்துவழியாய்க் கடந்து போகட்டும் என்று சொல்லச்சொன்னார்கள்; அதற்கு ஏதோமின் ராஜா செவிகொடுக்கவில்லை; அப்படியே மோவாபின் ராஜாவிடத்திற்கும் அனுப்பினார்கள்; அவனும் சம்மதிக்கவில்லை. ஆதலால் இஸ்ரவேலர் காதேசிலே தரித்திருந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ர் ஏதோமின் ராஜாவினிடத்திற்கு ஸ்தானாபதிகளை அனுப்பி: நாங்கள் உன் தேசத்துவழியாய்க் கடந்து போகட்டும் என்று சொல்லச்சொன்னார்கள்; அதற்கு ஏதோமின் ராஜா செவிகொடுக்கவில்லை; அப்படியே மோவாபின் ராஜாவிடத்திற்கும் அனுப்பினார்கள்; அவனும் சம்மதிக்கவில்லை. ஆதலால் இஸ்ரவேலர் காதேசிலே தரித்திருந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வனாந்தரவழியாய் நடந்து ஏதோம் தேசத்தையும் மோவாப் தேசத்தையும் சுற்றிப்போய், மோவாபின் தேசத்திற்குக் கிழக்கே வந்து, மோவாபின் எல்லைக்குள் பிரவேசியாமல், மோவாபின் எல்லையான அர்னோன் நதிக்கு அப்பாலே பாளயமிறங்க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வனாந்தரவழியாய் நடந்து ஏதோம் தேசத்தையும் மோவாப் தேசத்தையும் சுற்றிப்போய், மோவாபின் தேசத்திற்குக் கிழக்கே வந்து, மோவாபின் எல்லைக்குள் பிரவேசியாமல், மோவாபின் எல்லையான அர்னோன் நதிக்கு அப்பாலே பாளயமிறங்க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ர் எஸ்போனில் ஆளுகிற சீகோன் என்னும் எமோரியரின் ராஜாவினிடத்திற்கு ஸ்தானாபதிகளை அனுப்பி: நாங்கள் உன் தேசத்து வழியாய் எங்கள் ஸ்தானத்திற்குக் கடந்துபோக இடங்கொடு என்று சொல்லச்சொன்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ர் எஸ்போனில் ஆளுகிற சீகோன் என்னும் எமோரியரின் ராஜாவினிடத்திற்கு ஸ்தானாபதிகளை அனுப்பி: நாங்கள் உன் தேசத்து வழியாய் எங்கள் ஸ்தானத்திற்குக் கடந்துபோக இடங்கொடு என்று சொல்லச்சொன்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ெப்தா அம்மோன் புத்திரரின்மேல் யுத்தம்பண்ண, அவர்களுக்கு விரோதமாய்ப் புறப்பட்டுப்போனான்; கர்த்தர் அவர்களை அவன் கையில் ஒப்புக்கொடுத்த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ீகோன் இஸ்ரவேலரை நம்பாததினால், தன் எல்லையைக் கடந்துபோகிறதற்கு இடங்கொடாமல் தன் ஜனங்களையெல்லாம் கூட்டி, யாகாசிலே பாளயமிறங்கி, இஸ்ரவேலரோடே யுத்தம் பண்ண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ீகோன் இஸ்ரவேலரை நம்பாததினால், தன் எல்லையைக் கடந்துபோகிறதற்கு இடங்கொடாமல் தன் ஜனங்களையெல்லாம் கூட்டி, யாகாசிலே பாளயமிறங்கி, இஸ்ரவேலரோடே யுத்தம் பண்ண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அவர்களை ஆரோவேர் துவக்கி மின்னித்திற்குப் போகுமட்டும், திராட்சத்தோட்டத்து நிலங்கள் வரைக்கும், மகா சங்காரமாய் முறிய அடித்து, இருபது பட்டணங்களைப் பிடித்தான்; இப்படி அம்மோன் புத்திரர் இஸ்ரவேல் புத்திரருக்கு முன்பாகத் தாழ்த்தப்ப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அவர்களை ஆரோவேர் துவக்கி மின்னித்திற்குப் போகுமட்டும், திராட்சத்தோட்டத்து நிலங்கள் வரைக்கும், மகா சங்காரமாய் முறிய அடித்து, இருபது பட்டணங்களைப் பிடித்தான்; இப்படி அம்மோன் புத்திரர் இஸ்ரவேல் புத்திரருக்கு முன்பாகத் தாழ்த்தப்ப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இஸ்ரவேலின் தேவனாகிய கர்த்தர் சீகோனையும் அவனுடைய எல்லா ஜனங்களையும் இஸ்ரவேலரின் கையில் ஒப்புக்கொடுத்தார்; அவர்களை முறிய அடித்தார்கள்; அப்படியே இஸ்ரவேலர் அந்த தேசத்திலே குடியிருந்த எமோரியரின் சீமையையெல்லாம் பிடித்து, அர்னோன் துவக்க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இஸ்ரவேலின் தேவனாகிய கர்த்தர் சீகோனையும் அவனுடைய எல்லா ஜனங்களையும் இஸ்ரவேலரின் கையில் ஒப்புக்கொடுத்தார்; அவர்களை முறிய அடித்தார்கள்; அப்படியே இஸ்ரவேலர் அந்த தேசத்திலே குடியிருந்த எமோரியரின் சீமையையெல்லாம் பிடித்து, அர்னோன் துவக்க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ப்தா மிஸ்பாவிலிருக்கிற தன் வீட்டுக்கு வருகிறபோது, இதோ, அவன் குமாரத்தி தம்புரு வாசித்து நடனஞ்செய்து, அவனுக்கு எதிர்கொண்டு வந்தாள்; அவள் அவனுக்கு ஒரே பிள்ளையானவள்; அவளையல்லாமல் அவனுக்குக் குமாரனும் இல்லை குமாரத்தியும் இ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ப்தா மிஸ்பாவிலிருக்கிற தன் வீட்டுக்கு வருகிறபோது, இதோ, அவன் குமாரத்தி தம்புரு வாசித்து நடனஞ்செய்து, அவனுக்கு எதிர்கொண்டு வந்தாள்; அவள் அவனுக்கு ஒரே பிள்ளையானவள்; அவளையல்லாமல் அவனுக்குக் குமாரனும் இல்லை குமாரத்தியும் இ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போக்மட்டும் வனாந்தரம் துவக்கி யோர்தான்மட்டும் இருக்கிற எமோரியரின் எல்லையையெல்லாம் சுதந்தரமாய்க் கட்டிக்கொண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போக்மட்டும் வனாந்தரம் துவக்கி யோர்தான்மட்டும் இருக்கிற எமோரியரின் எல்லையையெல்லாம் சுதந்தரமாய்க் கட்டிக்கொண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 இஸ்ரவேலின் தேவனாகிய கர்த்தர் எமோரியரைத் தம்முடைய ஜனமாகிய இஸ்ரவேலுக்கு முன்பாகத் துரத்தியிருக்க, நீர் அந்த தேசத்தைக் கட்டிக்கொள்ளத்தகுமா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 இஸ்ரவேலின் தேவனாகிய கர்த்தர் எமோரியரைத் தம்முடைய ஜனமாகிய இஸ்ரவேலுக்கு முன்பாகத் துரத்தியிருக்க, நீர் அந்த தேசத்தைக் கட்டிக்கொள்ளத்தகுமா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அவளைக் கண்டவுடனே தன் வஸ்திரங்களைக் கிழித்துக்கொண்டு: ஐயோ! என் மகளே, என்னை மிகவும் மனமடியவும் கலங்கவும் பண்ணுகிறாய்; நான் கர்த்தரை நோக்கி என் வாயைத் திறந்து சொல்லிவிட்டேன்; அதை நான் மாற்றக் கூடாது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அவளைக் கண்டவுடனே தன் வஸ்திரங்களைக் கிழித்துக்கொண்டு: ஐயோ! என் மகளே, என்னை மிகவும் மனமடியவும் கலங்கவும் பண்ணுகிறாய்; நான் கர்த்தரை நோக்கி என் வாயைத் திறந்து சொல்லிவிட்டேன்; அதை நான் மாற்றக் கூடாது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அவளைக் கண்டவுடனே தன் வஸ்திரங்களைக் கிழித்துக்கொண்டு: ஐயோ! என் மகளே, என்னை மிகவும் மனமடியவும் கலங்கவும் பண்ணுகிறாய்; நான் கர்த்தரை நோக்கி என் வாயைத் திறந்து சொல்லிவிட்டேன்; அதை நான் மாற்றக் கூடாது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ள்: என் தகப்பனே, நீர் கர்த்தரை நோக்கி உம்முடைய வாயைத் திறந்து பேசினீரல்லவோ? அம்மோன் புத்திரராகிய, உம்முடைய சத்துருக்களுக்கு நீதியைச் சரிக்கட்டும் ஜெயத்தைக் கர்த்தர் உமக்குக் கட்டளையிட்டபடியினால், உம்முடைய வாயிலிருந்து புறப்பட்டபடியே எனக்குச் செய்யும் என்றா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ள்: என் தகப்பனே, நீர் கர்த்தரை நோக்கி உம்முடைய வாயைத் திறந்து பேசினீரல்லவோ? அம்மோன் புத்திரராகிய, உம்முடைய சத்துருக்களுக்கு நீதியைச் சரிக்கட்டும் ஜெயத்தைக் கர்த்தர் உமக்குக் கட்டளையிட்டபடியினால், உம்முடைய வாயிலிருந்து புறப்பட்டபடியே எனக்குச் செய்யும் என்றா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ள்: என் தகப்பனே, நீர் கர்த்தரை நோக்கி உம்முடைய வாயைத் திறந்து பேசினீரல்லவோ? அம்மோன் புத்திரராகிய, உம்முடைய சத்துருக்களுக்கு நீதியைச் சரிக்கட்டும் ஜெயத்தைக் கர்த்தர் உமக்குக் கட்டளையிட்டபடியினால், உம்முடைய வாயிலிருந்து புறப்பட்டபடியே எனக்குச் செய்யும் என்ற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தேவனாகிய காமோஸ் உமக்கு முன்பாகத் துரத்துகிறவர்களின் தேசத்தை நீர் கட்டிக்கொள்ளமாட்டீரோ? அப்படியே எங்கள் தேவனாகிய கர்த்தர் எங்களுக்கு முன்பாகத் துரத்துகிறவர்களின் தேசத்தையெல்லாம் நாங்களும் கட்டிக்கொள்ளுகிறோ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தேவனாகிய காமோஸ் உமக்கு முன்பாகத் துரத்துகிறவர்களின் தேசத்தை நீர் கட்டிக்கொள்ளமாட்டீரோ? அப்படியே எங்கள் தேவனாகிய கர்த்தர் எங்களுக்கு முன்பாகத் துரத்துகிறவர்களின் தேசத்தையெல்லாம் நாங்களும் கட்டிக்கொள்ளுகிறோ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னும் அவன் தன் தகப்பனை நோக்கி: நீர் எனக்கு ஒரு காரியம் செய்ய வேண்டும்; நான் மலைகளின்மேல் போய்த்திரிந்து, நானும் என் தோழிமார்களும் என் கன்னிமையினிமித்தம் துக்கங்கொண்டாட, எனக்கு இரண்டுமாதம் தவணைகொடும் என்ற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னும் அவன் தன் தகப்பனை நோக்கி: நீர் எனக்கு ஒரு காரியம் செய்ய வேண்டும்; நான் மலைகளின்மேல் போய்த்திரிந்து, நானும் என் தோழிமார்களும் என் கன்னிமையினிமித்தம் துக்கங்கொண்டாட, எனக்கு இரண்டுமாதம் தவணைகொடும் என்ற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 சிப்போரின் குமாரனாகிய பாலாக் என்னும் மோவாபின் ராஜாவைப் பார்க்கிலும் உமக்கு அதிக நியாயம் உண்டோ? அவன் இஸ்ரவேலோடே எப்போதாகிலும் வழக்காடினானா? எப்போதாகிலும் அவர்களுக்கு விரோதமாக யுத்தம் பண்ணினானா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 சிப்போரின் குமாரனாகிய பாலாக் என்னும் மோவாபின் ராஜாவைப் பார்க்கிலும் உமக்கு அதிக நியாயம் உண்டோ? அவன் இஸ்ரவேலோடே எப்போதாகிலும் வழக்காடினானா? எப்போதாகிலும் அவர்களுக்கு விரோதமாக யுத்தம் பண்ணினானா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அவன்: போய் வா என்று அவளை இரண்டு மாதத்திற்கு அனுப்பிவிட்டான்; அவள் தன் தோழிமார்களோடும் கூடப்போய், தன் கன்னிமையினிமித்தம் மலைகளின் மேல் துக்கங்கொண்டாட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அவன்: போய் வா என்று அவளை இரண்டு மாதத்திற்கு அனுப்பிவிட்டான்; அவள் தன் தோழிமார்களோடும் கூடப்போய், தன் கன்னிமையினிமித்தம் மலைகளின் மேல் துக்கங்கொண்டாடி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ர் எஸ்போனிலும் அதின் கிராமங்களிலும், ஆரோவேரிலும் அதின் கிராமங்களிலும், அர்னோன் நதியருகான எல்லா ஊர்களிலும், முந்நூறு வருஷம் குடியிருக்கையில், இவ்வளவுகாலமாய் நீங்கள் அதைத் திருப்பிக்கொள்ளாதே போனதென்ன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ர் எஸ்போனிலும் அதின் கிராமங்களிலும், ஆரோவேரிலும் அதின் கிராமங்களிலும், அர்னோன் நதியருகான எல்லா ஊர்களிலும், முந்நூறு வருஷம் குடியிருக்கையில், இவ்வளவுகாலமாய் நீங்கள் அதைத் திருப்பிக்கொள்ளாதே போனதென்ன?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ர் எஸ்போனிலும் அதின் கிராமங்களிலும், ஆரோவேரிலும் அதின் கிராமங்களிலும், அர்னோன் நதியருகான எல்லா ஊர்களிலும், முந்நூறு வருஷம் குடியிருக்கையில், இவ்வளவுகாலமாய் நீங்கள் அதைத் திருப்பிக்கொள்ளாதே போனதென்ன?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ரண்டுமாதம் முடிந்தபின்பு, தன் தகப்பனிடத்திற்குத் திரும்பிவந்தாள்; அப்பொழுது அவன் பண்ணியிருந்த தன் பொருத்தனையின் படி அவளுக்குச் செய்தான்; அவள் புருஷனை அறியாதிருந்தா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ரண்டுமாதம் முடிந்தபின்பு, தன் தகப்பனிடத்திற்குத் திரும்பிவந்தாள்; அப்பொழுது அவன் பண்ணியிருந்த தன் பொருத்தனையின் படி அவளுக்குச் செய்தான்; அவள் புருஷனை அறியாதிருந்தா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மக்கு விரோதமாய்க் குற்றம் செய்யவில்லை; நீர் எனக்கு விரோதமாய் யுத்தம் பண்ணுகிறதினால் நீர் தான் எனக்கு அநியாயம் செய்கிறீர்; நியாயாதிபதியாகிய கர்த்தர் இன்று இஸ்ரவேல் புத்திரருக்கும் அம்மோன் புத்திரருக்கும் நடுநின்று நியாயம் தீர்க்கக்கடவர் என்று சொல்லி அனுப்பின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மக்கு விரோதமாய்க் குற்றம் செய்யவில்லை; நீர் எனக்கு விரோதமாய் யுத்தம் பண்ணுகிறதினால் நீர் தான் எனக்கு அநியாயம் செய்கிறீர்; நியாயாதிபதியாகிய கர்த்தர் இன்று இஸ்ரவேல் புத்திரருக்கும் அம்மோன் புத்திரருக்கும் நடுநின்று நியாயம் தீர்க்கக்கடவர் என்று சொல்லி அனுப்பின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னாலும் அம்மோன் புத்திரரின் ராஜா தனக்கு யெப்தா சொல்லியனுப்பின வார்த்தைகளுக்குச் செவிகொடாதே போன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ினிமித்தம் இஸ்ரவேலின் குமாரத்திகள் வருஷந்தோறும் போய், நாலு நாள் கீலேயாத்தியனான யெப்தாவின் குமாரத்தியைக்குறித்துப் புலம்புவது இஸ்ரவேலிலே வழக்கமாயிற்ற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கர்த்தருடைய ஆவி யெப்தாவின் மேல் இறங்கினார்; அவன் கீலேயாத்தையும் மனாசே நாட்டையும் கடந்துபோய், கீலேயாத்திலிருக்கிற மிஸ்பாவுக்கு வந்து, அங்கேயிருந்து அம்மோன் புத்திரருக்கு விரோதமாகப் போன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கர்த்தருடைய ஆவி யெப்தாவின் மேல் இறங்கினார்; அவன் கீலேயாத்தையும் மனாசே நாட்டையும் கடந்துபோய், கீலேயாத்திலிருக்கிற மிஸ்பாவுக்கு வந்து, அங்கேயிருந்து அம்மோன் புத்திரருக்கு விரோதமாகப் போன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யெப்தா கர்த்தருக்கு ஒரு பொருத்தனையைப் பண்ணி: தேவரீர் அம்மோன் புத்திரரை என் கையில் ஒப்புக்கொடுக்கவே ஒப்புக்கொடுத்தால்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ம்மோன் புத்திரரிடத்திலிருந்து சமாதானத்தோடே திரும்பி வரும்போது, என் வீட்டு வாசற்படியிலிருந்து எனக்கு எதிர்கொண்டு வருவது எதுவோ அது கர்த்தருக்கு உரியதாகும். அதைச் சர்வாங்க தகனபலியாகச் செலுத்துவேன்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ம்மோன் புத்திரரிடத்திலிருந்து சமாதானத்தோடே திரும்பி வரும்போது, என் வீட்டு வாசற்படியிலிருந்து எனக்கு எதிர்கொண்டு வருவது எதுவோ அது கர்த்தருக்கு உரியதாகும். அதைச் சர்வாங்க தகனபலியாகச் செலுத்துவ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વે ગિલયાદમાં યફતા નામનો એક શૂરવીર અને બળવાન યોદ્ધો હતો. તે એક વારાંગનાનો પુત્ર હતો અને ગિલયા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પિતા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ગિલયાદની પત્નીને પણ પુત્રો હતાં અને જયારે તેઓ મોટા થયા, ત્યારે તેમણે યફતાને એમ કહીને કાઢી મૂક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અમાંરા પિતાના વારસામાં તારો કશો ભાગ નથી. કારણ, તું બીજી સ્ત્રીનો પુત્ર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થી યફતાએ તેના પિતાનું ઘર છોડી દીધું અને ટોબ પ્રદેશમાં આવ્યો, તે ત્યાં રહ્યો અને ઘણા નક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સો તેની સાથે જોડા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થોડા સમય પછી આમ્મોનીઓ ઈસ્રાએલીઓ સામે યુદ્ધે ચડય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જયારે લડાઈ થઈ ત્યારે ગિલયાદના વડીલો યફતાને લેવા ટોબ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એ તેને કહ્યું, “આમ્મોનીઓ સામે યુદ્ધ કરવા માંટે તું અમાંરી સાથે આવ અને અમાંરો સેનાધિપતિ થ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ણ યફતાએ ગિલયાદના વડીલોને કહ્યું, “તમે સૌએ માંરો તિરસ્કાર કર્યો અને મને માંરા પિતાના ઘર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ંકી કાઢયો હતો, હવે તમે આફતમાં આવી પડયા હોવાથી માંરી પાસે આવો છ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ગિલયાદના આગેવાનોએ યફતાને કહ્યું, “અમે તારી પાસે પાછા આવ્યા છીએ કારણ કે અમે ઊડી આફતમાં છીએ. અ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ચાલ, આમ્મોનીઓ સામે યુદ્ધ કર અને ગિલયાદના બધા લોકોનો નેતા થ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ફતાએ તેઓને કહ્યું, જો તમે મને આમ્મોનીઓ સામે લડવા માંટે પાછો લઈ જવા માંગતા હો, અને જો યહોવા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વિજય અપાવે, તો તમાંરે મને નેતા બનાવવો પડ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ઓએ કહ્યું, “અમે યહોવાની સાક્ષીએ વચન આપીએ છીએ કે, અમે તમાંરા કહેવા પ્રમાંણે કરી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થી યફતાએ તેઓની માંગણી સ્વીકારી અને લોકોએ તેને તેમનો નેતા અને લશ્કરનો સેનાધિપતિ બનાવ્યો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ફતાએ મિસ્પાહમાં યહોવા સમક્ષ આ બધા વચનો ફરીથી કહી સંભળ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ફતાએ સંદેશવાહકો મોકલીને આમ્મોનીઓના રાજાને કહેવડાવ્યું કે, “તમાંરે અમાંરી સાથે શો ઝગડો છે?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ાંરા ઉપર શા માંટે આક્રમણ કર્યુ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રાજાએ જવાબ આપ્યો, “જ્યારે ઈસ્રાએલીઓ મિસર આવ્યા ત્યારે આર્નોન નદીથી યાબ્બોક અને યર્દન નદી સુધી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ગ્ર દેશ અમાંરો હતો, પણ ઈસ્રાએલીઓએ અમાંરી પાસેથી તે લઈ લીધો. હવે શાંતિથી અમાંરા સર્વ પ્રદેશ અ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ા આપી દ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ફતાએ ફરીથી તેની પાસે સંદેશવાહકો મોકલ્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ને કહેવડાવ્યું કે,“મોઆબ કે આમ્મોનનો પ્રદેશ ઈસ્રાએલે લઈ લીધો છે તે હકીકત સાચ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યારે ઈસ્રાએલીઓ મિસરથી આવ્યા ત્યારે રણમાં થઈને લાલ સમુદ્ર સુધી ગયા અને કાદેશ પહોચ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્યારબાદ તેઓએ અદોમના રાજાને “તેના દેશમાં થઈને તેઓને જવા દેવ માંટે પરવાનગી લેવા સંદેશવાહ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્યા.” પણ તેઓને પરવાનગી અપાઈ નહિ, તેથી તેઓએ મોઆબના રાજાને એવી જ રીતે વિનંતી કરી, પરંતુ તેણ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‘ના’ તેથી ઈસ્રાએલીઓ કાદેશના દેશમાં રહ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ત્યારબાદ તેઓ વન્ય પ્રદેશમાં ગયા અને અદોમ અને મોઆબ દેશની આસપાસ ગયા અને આર્નોન નદીની સામે પડા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્યો. તેઓ મોઆબની સરહદની બહાર હતાં. કારણકે તેઓએ આર્નોન નદી ઓળંગી ન હતી જે મોઆબ દેશની સરહદ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ત્યારપછી ઈસ્રાએલીઓએ હેશ્બોન નગરના અમોરીઓના રાજા સીહોનને સંદેશવાહકોને કહેવા મોકલ્યા; અમને ત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માં પસાર થઈને જવાદો જેથી અમે અમાંરા અંતિમ મુકામ પર જઈ શક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્યાર પછી યફતાએ જઈને આમ્મોનીઓ ઉપર હુમલો કર્યો અને યહોવાએ આમ્મોનીઓને તેના હાથમાં સોંપી દ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રંતુ સીહોનને ઈસ્રાએલીઓમાં વિશ્વાસ ન હતો તેથી તેણે પોતાના દેશમાંથી પસાર થવા દીધા નહિ. પણ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બધા સૈનિકોને ભેગા કર્યા. તેઓએ યાહાસમાં છાવણી નાખી અને ઈસ્રાએલ સાથે લડ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ેઓએ અરોએરથી મિન્નીથ સુધીના પ્રદેશ જીતી લીધાં અને 20નગરોમાં તથા છેક આબેલ-કરામીમ સુધી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મ્મોનીઓનો પીછો કર્યો. આ એક મહાન વિજય હતો. આ રીતે, ઈસ્રાએલીઓ આમ્મોનીઓને હરાવી શક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ઈસ્રાએલના દેવ યહોવાએ સીહોનને અને તેના સૈન્યને ઈસ્રાએલીઓને સોંપી દીધું. તેથી તેઓએ તેમને પરાજ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ો અને ત્યાં રહેતા અમોરીઓના બધા પ્રદેશ કબજે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જયારે યફતા મિસ્પાહમાં પોતાને ઘેર આવ્યો ત્યારે તેની પુત્રી ખંજરી વગાડતી, અને નાચતી તેને મળવા દો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ી. તે તેનું એકનું એક સંતાન હતું. તેને બીજા કોઈ પુત્ર કે પુત્રી ન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ઓએ અમોરીઓના દેશની સરહદની અંદરનું બધુ જ, આર્નોન નદીથી યાબ્બોક સુધી અને રણથી યર્દન નદી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ગ્ર દેશ કબજે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આ રીતે, ઈસ્રાએલના દેવ યહોવાએ પોતાના લોકો ઈસ્રાએલીઓને માંટે અમોરીઓનો દેશ લઈ લીધો હતો અને હવ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વારસદાર છે. અને તમે એ દેશ પાછો લેવા માંગ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તેને જોઈને તેણે શોકના માંર્યા કપડાં ફાડી નાખ્યાં અને કહ્યું ઓ દીકરી, તેં તો મને આજે દુઃખ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ંગાળ બનાવી દીધો! મેં યહોવાની સામે વિચાર્યા વગર માંનતા કરી હતી કે હું બલિદાન આપીશ. અને તે હું પા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ઈ શકું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ે બોલી, “પિતાજી, તમે વિચાર્યા વગર યહોવાની સમક્ષ માંનતા કરી છે, તો હવે મને તમાંરા મુખમાંથી બ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ા પ્રમાંણે કરો; કારણ યહોવાએ તમાંરા શત્રુ આમ્મોનીઓ ઉપર તમને વેર વાળવામાં વિજયી બનાવવા મદદ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માંરા દેવ કમોશે તમને જે આપ્યો છે તે દેશ તમે રાખો, અને અમે અમાંરા દેવ યહોવાએ અમને જે આપ્યો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 અમે રાખી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“પરંતુ પ્રથમ બે મહિના સુધી મને માંરી સખીઓ સાથે પર્વત પર ફરી લેવા દો, અને માંરે કુંવારા મરવું પડ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એનો શોક પાળ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શું મોઆબના રાજા સિપ્પોરના પુત્ર બાલાકના કરતાં શું તું ચઢિયાતો છે? ઈસ્રાએલે તેનો પરાજય કર્યા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ું તેણે પોતાનો દેશ પાછો મેળવવા પ્રયત્ન કર્યો હતો? ના, બિલકુલ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તેથી તેણે કહ્યું, “તારી બહેનપણીઓ સાથે બે મહિના માંટે જા,” તે તેની બહેનપણીઓ સાથે પર્વતોમાં ચા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ઈ અને ત્યાં પોતાના કૌમાંર્ય માંટે શોક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છેલ્લા 300 વર્ષથી ઈસ્રાએલીઓ હેશ્બોન અને તેની આસપાસનાં નગરોમાં, અરોએરની નજીકમાં અને તેની પાસ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ોમાં, અને અર્નોન નદી અને નજીકનાં નગરોમાં રહેતા આવ્યા છે, તમે કેમ એ બધાં નગરો આ સમય દરમ્યાન પાછ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ઈ ન લીધા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બે મહિના પછી તે તેના પિતા પાસે પાછી આવી. અને તેણે તેના યહોવાને આપેલા વચન પ્રમાંણે તેણે કર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તેણે લગ્ન કર્યો નહિ. ત્યારબાદ ઈસ્રાએલમાં આ રિવાજ થ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મેં તમાંરું કંઈ પાપ કર્યું નથી, પરંતુ તમે માંરા ઉપર ચડાઈ કરીને માંરું બગાડો છો, યહોવા ન્યાયાધી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અને એ જ આજે ઈસ્રાએલીઓ અને આમ્મોનીઓ વચ્ચે ન્યાય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પણ આમ્મોનીઓના રાજાએ યફતાએ મોકલેલો સંદેશો ધ્યાનમાં લીધો નહિ.યફતાનું વચ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યુવાન સ્ત્રીઓ પ્રતિવર્ષ ચાર દિવસ બહાર જતી અને ગિલયાદના યફતાની પુત્રીનો શોક મનાવ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એ વખતે યહોવાના આત્માંએ યફતામાં પ્રવેશ કર્યો, અને ગિલયાદ અને મનાશ્શામાં થઈને ગિલયાદમાં આવ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સ્પાહ ગામે અને ત્યાંથી આમ્મોનીઓના દેશમાં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યફતાએ યહોવાને વચન આપ્યું, “જો તમે આમ્મોનીઓને માંરા હાથમાં સોંપી દે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ો હું આમ્મોનીઓ ઉપર વિજય પ્રાપ્ત કરીને પાછો ધેર જાઉં ત્યારે જે કોઈ માંરા ઘરમાંથી મને મળવા પ્રથ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હાર આવશે તેનું દહનાર્પણ હું તમને ધરા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2026-10-21T09:39:18Z</dcterms:created>
  <dcterms:modified xsi:type="dcterms:W3CDTF">2026-10-21T09:39:18Z</dcterms:modified>
  <dc:title>ન્યાયાધીશો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